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262" r:id="rId4"/>
    <p:sldId id="257" r:id="rId5"/>
    <p:sldId id="260" r:id="rId6"/>
    <p:sldId id="263" r:id="rId7"/>
    <p:sldId id="261" r:id="rId8"/>
    <p:sldId id="274" r:id="rId9"/>
    <p:sldId id="267" r:id="rId10"/>
    <p:sldId id="277" r:id="rId11"/>
    <p:sldId id="270" r:id="rId12"/>
    <p:sldId id="278" r:id="rId13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2E4407A-2B09-4BCB-AB4B-3992313128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9C7DE28-7682-40FD-88EB-8D8E6B59D0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6D38420-7B16-4390-87FD-8329F1F95D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52F47D41-287B-4036-9E99-ECECA150F0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9BCEB26-75AC-4CCF-BA3A-716767CA99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D36DC5-FFE7-4127-9E92-C09DEBA3CD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16C581-961D-4A8B-BBAC-8AA3F4A59C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E09689-D69E-4CCD-A5FA-0039B6D5E1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6B865B1-F85D-4C1F-A781-0CAAE560C5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79B9C7B-E5E2-4AC0-976D-EBA0BF4BD0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157C8A1-47EA-47E4-ABF1-A584FCEB54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456989-FB4A-452D-A9F6-D4871742A2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BCF71141-5220-407B-91B7-7642BEA46A2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gadgetuk.com/Pics/ForSale/T-Box/HANDWAVE.GI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g11.nnm.ru/b/2/3/7/2/49da57eca6da2f81e74255ba86a.gi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ifs.toutimages.com/images/ani_ferme/volailles/volaille_054.gif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hyperlink" Target="http://s2.rimg.info/6c135834f8888974ecc67c511a269e98.gif" TargetMode="Externa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yves.marsal.free.fr/atoutgifs/animaux/chevre02.gi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44.servimg.com/u/f44/11/84/19/57/lapin_10.gi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hyperlink" Target="http://www.le-clos-st-andre.fr/_wp_generated/wpfcda774d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900113" y="620713"/>
            <a:ext cx="720090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 играем   с   пальчиками</a:t>
            </a:r>
          </a:p>
        </p:txBody>
      </p:sp>
      <p:pic>
        <p:nvPicPr>
          <p:cNvPr id="3075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2708275"/>
            <a:ext cx="2952750" cy="2686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6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1844675"/>
            <a:ext cx="3241675" cy="2947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43438" y="5572140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Ра</a:t>
            </a:r>
            <a:r>
              <a:rPr lang="ru-RU" dirty="0" err="1" smtClean="0">
                <a:solidFill>
                  <a:schemeClr val="tx1"/>
                </a:solidFill>
              </a:rPr>
              <a:t>Разработала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Учитель-дефектолог </a:t>
            </a: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Сандрыкина</a:t>
            </a:r>
            <a:r>
              <a:rPr lang="ru-RU" dirty="0" smtClean="0">
                <a:solidFill>
                  <a:schemeClr val="tx1"/>
                </a:solidFill>
              </a:rPr>
              <a:t> С.В.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628775"/>
            <a:ext cx="3543300" cy="3865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1258888" y="0"/>
            <a:ext cx="4838700" cy="173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FF00FF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Кот   играет   на   баяне,</a:t>
            </a:r>
          </a:p>
          <a:p>
            <a:pPr algn="ctr"/>
            <a:r>
              <a:rPr lang="ru-RU" sz="3600" b="1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FF00FF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 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4014788"/>
            <a:ext cx="2843212" cy="284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468313" y="5516563"/>
            <a:ext cx="6337300" cy="1341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FF00FF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Если   станешь   помогать ,</a:t>
            </a:r>
          </a:p>
          <a:p>
            <a:pPr algn="ctr"/>
            <a:r>
              <a:rPr lang="ru-RU" sz="3600" b="1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FF00FF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Будем   вместе   мы   играть.</a:t>
            </a:r>
          </a:p>
        </p:txBody>
      </p:sp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250825" y="620713"/>
            <a:ext cx="61341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FF00FF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 </a:t>
            </a:r>
          </a:p>
          <a:p>
            <a:pPr algn="ctr"/>
            <a:r>
              <a:rPr lang="ru-RU" sz="3600" b="1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FF00FF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Мишка   наш   -   на   барабане .</a:t>
            </a:r>
          </a:p>
          <a:p>
            <a:pPr algn="ctr"/>
            <a:r>
              <a:rPr lang="ru-RU" sz="3600" b="1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FF00FF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 </a:t>
            </a:r>
          </a:p>
        </p:txBody>
      </p:sp>
      <p:sp>
        <p:nvSpPr>
          <p:cNvPr id="24583" name="WordArt 7"/>
          <p:cNvSpPr>
            <a:spLocks noChangeArrowheads="1" noChangeShapeType="1" noTextEdit="1"/>
          </p:cNvSpPr>
          <p:nvPr/>
        </p:nvSpPr>
        <p:spPr bwMode="auto">
          <a:xfrm>
            <a:off x="3924300" y="2997200"/>
            <a:ext cx="5219700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FF00FF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Ну  ,   а   мышка  -   на   трубе.</a:t>
            </a:r>
          </a:p>
          <a:p>
            <a:pPr algn="ctr"/>
            <a:r>
              <a:rPr lang="ru-RU" sz="3600" b="1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FF00FF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Поиграть   спешат   тебе .</a:t>
            </a:r>
          </a:p>
        </p:txBody>
      </p:sp>
      <p:pic>
        <p:nvPicPr>
          <p:cNvPr id="1029" name="Picture 5" descr="C:\Users\Мдоу 220\Downloads\unnam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24581" grpId="0" animBg="1"/>
      <p:bldP spid="24582" grpId="0" animBg="1"/>
      <p:bldP spid="245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0"/>
            <a:ext cx="3203575" cy="185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4945063"/>
            <a:ext cx="1671638" cy="191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1052513"/>
            <a:ext cx="4233862" cy="3994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43815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 ДОЖДИК   -   ДОЖДИК ,</a:t>
            </a:r>
          </a:p>
          <a:p>
            <a:pPr algn="ctr"/>
            <a:r>
              <a:rPr lang="ru-RU" sz="3600" b="1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ПОЛНО   ЛИТЬ ,</a:t>
            </a:r>
          </a:p>
          <a:p>
            <a:pPr algn="ctr"/>
            <a:r>
              <a:rPr lang="ru-RU" sz="3600" b="1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 И   ГРИБОЧЕК   НАШ</a:t>
            </a:r>
          </a:p>
          <a:p>
            <a:pPr algn="ctr"/>
            <a:r>
              <a:rPr lang="ru-RU" sz="3600" b="1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МОЧИТЬ !</a:t>
            </a:r>
          </a:p>
        </p:txBody>
      </p:sp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468313" y="5373688"/>
            <a:ext cx="4464050" cy="898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  <a:ea typeface="Arial Unicode MS"/>
                <a:cs typeface="Arial Unicode MS"/>
              </a:rPr>
              <a:t> КАП - КАП - КАП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WordArt 1"/>
          <p:cNvSpPr>
            <a:spLocks noChangeArrowheads="1" noChangeShapeType="1" noTextEdit="1"/>
          </p:cNvSpPr>
          <p:nvPr/>
        </p:nvSpPr>
        <p:spPr bwMode="auto">
          <a:xfrm>
            <a:off x="2268538" y="1484313"/>
            <a:ext cx="35560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МОЛОДЕЦ !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2638425"/>
            <a:ext cx="4953000" cy="4219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0525" y="2943225"/>
            <a:ext cx="742950" cy="97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0525" y="2943225"/>
            <a:ext cx="742950" cy="97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0525" y="2943225"/>
            <a:ext cx="742950" cy="97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260350"/>
            <a:ext cx="1905000" cy="95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9" dur="1000" fill="hold"/>
                                        <p:tgtEl>
                                          <p:spTgt spid="25601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animBg="1"/>
      <p:bldP spid="2560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2822575"/>
            <a:ext cx="4752975" cy="256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333375"/>
            <a:ext cx="3779837" cy="2149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4429125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 У   УЛИТКИ   -   КРОШКИ</a:t>
            </a:r>
          </a:p>
          <a:p>
            <a:pPr algn="ctr"/>
            <a:r>
              <a:rPr lang="ru-RU" sz="3600" b="1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ПОДРАСТАЮТ   РОЖКИ .</a:t>
            </a:r>
          </a:p>
          <a:p>
            <a:pPr algn="ctr"/>
            <a:r>
              <a:rPr lang="ru-RU" sz="3600" b="1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НАУЧУ   ЕЁ   ХОДИТЬ ,</a:t>
            </a:r>
          </a:p>
          <a:p>
            <a:pPr algn="ctr"/>
            <a:r>
              <a:rPr lang="ru-RU" sz="3600" b="1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ЕСЛИ   БУДУТ   НОЖКИ 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0"/>
            <a:ext cx="3635375" cy="2579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2571750"/>
            <a:ext cx="5715000" cy="428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8175" y="2997200"/>
            <a:ext cx="3457575" cy="450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5903913" cy="187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ПОВСТРЕЧАЛ   ЕЖОНКА   ЁЖ</a:t>
            </a:r>
          </a:p>
          <a:p>
            <a:pPr algn="ctr"/>
            <a:r>
              <a:rPr lang="ru-RU" sz="3600" b="1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ЗДРАВСТВУЙ ,   ЁЖИК,</a:t>
            </a:r>
          </a:p>
          <a:p>
            <a:pPr algn="ctr"/>
            <a:r>
              <a:rPr lang="ru-RU" sz="3600" b="1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КАК   ЖИВЁШЬ 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141663"/>
            <a:ext cx="4321175" cy="3094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773238"/>
            <a:ext cx="2809875" cy="3455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7200900" cy="151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FF00FF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Гусь   сердитый   зло   гогочет ,</a:t>
            </a:r>
          </a:p>
          <a:p>
            <a:pPr algn="ctr"/>
            <a:r>
              <a:rPr lang="ru-RU" sz="3600" b="1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FF00FF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Может   быть ,   он   кушать   хочет ?</a:t>
            </a: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3851275" y="5300663"/>
            <a:ext cx="453707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  <a:ea typeface="Arial Unicode MS"/>
                <a:cs typeface="Arial Unicode MS"/>
              </a:rPr>
              <a:t>ГА - ГА - ГА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2420938"/>
            <a:ext cx="2305050" cy="195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0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3" y="2828925"/>
            <a:ext cx="2016125" cy="175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80963"/>
            <a:ext cx="3276600" cy="2332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395288" y="188913"/>
            <a:ext cx="5256212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наша   курочка   гуляла .</a:t>
            </a:r>
          </a:p>
          <a:p>
            <a:pPr algn="ctr"/>
            <a:r>
              <a:rPr lang="ru-RU" sz="3600" b="1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травку   свежую   щипала .</a:t>
            </a:r>
          </a:p>
          <a:p>
            <a:pPr algn="ctr"/>
            <a:r>
              <a:rPr lang="ru-RU" sz="3600" b="1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и   пила   водицу</a:t>
            </a:r>
          </a:p>
          <a:p>
            <a:pPr algn="ctr"/>
            <a:r>
              <a:rPr lang="ru-RU" sz="3600" b="1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прямо   из   корытца .</a:t>
            </a: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2484438" y="5229225"/>
            <a:ext cx="4103687" cy="896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  <a:ea typeface="Arial Unicode MS"/>
                <a:cs typeface="Arial Unicode MS"/>
              </a:rPr>
              <a:t> КО - КО - КО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1628775"/>
            <a:ext cx="4032250" cy="3779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4743450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ВОТ  -   КОЗА ,</a:t>
            </a:r>
          </a:p>
          <a:p>
            <a:pPr algn="ctr"/>
            <a:r>
              <a:rPr lang="ru-RU" sz="3600" b="1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У   НЕЙ   РОГА . . .</a:t>
            </a:r>
          </a:p>
          <a:p>
            <a:pPr algn="ctr"/>
            <a:r>
              <a:rPr lang="ru-RU" sz="3600" b="1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НЕ   БОИМСЯ   МЫ   ТЕБЯ !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0"/>
            <a:ext cx="4140200" cy="1903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2771775" y="5300663"/>
            <a:ext cx="3960813" cy="825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  <a:ea typeface="Arial Unicode MS"/>
                <a:cs typeface="Arial Unicode MS"/>
              </a:rPr>
              <a:t>МЕ - МЕ - МЕ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1628775"/>
            <a:ext cx="3127375" cy="366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539750" y="404813"/>
            <a:ext cx="62960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ЗАЙКА   СЕРЫЙ   СКАЧЕТ   ЛОВКО ,</a:t>
            </a:r>
          </a:p>
          <a:p>
            <a:pPr algn="ctr"/>
            <a:r>
              <a:rPr lang="ru-RU" sz="3600" b="1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В   ЛАПКЕ   У   НЕГО   МОРКОВКА 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2463" y="260350"/>
            <a:ext cx="1909762" cy="3673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1916113"/>
            <a:ext cx="1998663" cy="2665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2916238" y="5373688"/>
            <a:ext cx="3744912" cy="825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  <a:ea typeface="Arial Unicode MS"/>
                <a:cs typeface="Arial Unicode MS"/>
              </a:rPr>
              <a:t>ОП - ОП - ОП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0"/>
            <a:ext cx="2117725" cy="400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323850" y="0"/>
            <a:ext cx="6192838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 </a:t>
            </a:r>
          </a:p>
          <a:p>
            <a:pPr algn="ctr"/>
            <a:r>
              <a:rPr lang="ru-RU" sz="3600" b="1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 ВОТ   СОБАЧКА   К   НАМ   ИДЁТ 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1052513"/>
            <a:ext cx="3673475" cy="3673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2411413" y="5373688"/>
            <a:ext cx="4608512" cy="825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  <a:ea typeface="Arial Unicode MS"/>
                <a:cs typeface="Arial Unicode MS"/>
              </a:rPr>
              <a:t>ТОП - ТОП - ТОП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1268413"/>
            <a:ext cx="2884487" cy="2690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6191250" cy="1366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FF00FF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 БЫСТРО    ЛОПАСТИ    КРУТИ !</a:t>
            </a:r>
          </a:p>
          <a:p>
            <a:pPr algn="ctr"/>
            <a:r>
              <a:rPr lang="ru-RU" sz="3600" b="1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FF00FF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ВЕРТОЛЁТ ,     ЛЕТИ ,   ЛЕТИ!</a:t>
            </a:r>
          </a:p>
        </p:txBody>
      </p:sp>
      <p:pic>
        <p:nvPicPr>
          <p:cNvPr id="14339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2708275"/>
            <a:ext cx="3600450" cy="2640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4284663" y="4941888"/>
            <a:ext cx="1873250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  <a:ea typeface="Arial Unicode MS"/>
                <a:cs typeface="Arial Unicode MS"/>
              </a:rPr>
              <a:t> 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41" grpId="0" animBg="1"/>
    </p:bldLst>
  </p:timing>
</p:sld>
</file>

<file path=ppt/theme/theme1.xml><?xml version="1.0" encoding="utf-8"?>
<a:theme xmlns:a="http://schemas.openxmlformats.org/drawingml/2006/main" name="Пальчиковая гимнастика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Пальчиковая гимнастика</Template>
  <TotalTime>1</TotalTime>
  <Words>192</Words>
  <PresentationFormat>Экран (4:3)</PresentationFormat>
  <Paragraphs>47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Пальчиковая гимнастика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Пальчиковая гимнастика</dc:subject>
  <dc:creator>Мдоу 220</dc:creator>
  <cp:lastModifiedBy>Мдоу 220</cp:lastModifiedBy>
  <cp:revision>1</cp:revision>
  <cp:lastPrinted>1601-01-01T00:00:00Z</cp:lastPrinted>
  <dcterms:created xsi:type="dcterms:W3CDTF">2021-12-17T07:10:41Z</dcterms:created>
  <dcterms:modified xsi:type="dcterms:W3CDTF">2021-12-17T07:11:57Z</dcterms:modified>
</cp:coreProperties>
</file>