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0" r:id="rId3"/>
    <p:sldId id="281" r:id="rId4"/>
    <p:sldId id="256" r:id="rId5"/>
    <p:sldId id="264" r:id="rId6"/>
    <p:sldId id="268" r:id="rId7"/>
    <p:sldId id="267" r:id="rId8"/>
    <p:sldId id="279" r:id="rId9"/>
    <p:sldId id="266" r:id="rId10"/>
    <p:sldId id="257" r:id="rId11"/>
    <p:sldId id="271" r:id="rId12"/>
    <p:sldId id="27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C1858-2D35-4401-A6BF-18A961804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67260-A163-4EC7-8B5A-42A924723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116AA-12C4-4FBA-8B66-79BE46DF9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22E51-FF3E-492D-9C76-4004C1AA2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FD553-78D6-40AC-B5D6-F0104F6B3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F93B-1D74-487D-9D37-A73881FF1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9670F-01D8-41F0-AB8D-A044FAFB0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E44AE-D027-40B2-90B6-2D5835306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BCB82-CAE4-43A4-B534-A458CA256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538DA-43C3-474D-AA50-313F439F4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E13F5-77CF-4C90-8EE8-7E22A13C9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12635-5F1B-4AC5-AD71-273FA3F36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D5E746A-668D-4519-9F1C-847C37D87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grandwallpapers.net/photo/pashalnii-peizaj-1024x768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grandwallpapers.net/photo/pashalnii-peizaj-1024x768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grandwallpapers.net/photo/pashalnii-peizaj-1024x768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grandwallpapers.net/photo/pashalnii-peizaj-1024x768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grandwallpapers.net/photo/pashalnii-peizaj-1024x768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grandwallpapers.net/photo/pashalnii-peizaj-1024x768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grandwallpapers.net/photo/pashalnii-peizaj-1024x768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grandwallpapers.net/photo/pashalnii-peizaj-1024x768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grandwallpapers.net/photo/pashalnii-peizaj-1024x768.jpg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grandwallpapers.net/photo/pashalnii-peizaj-1024x768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grandwallpapers.net/photo/pashalnii-peizaj-1024x768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grandwallpapers.net/photo/pashalnii-peizaj-1024x768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48 из 1862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Картинка 48 из 1862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Картинка 48 из 1862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 descr="2df6c669b859a1d7c53ebb90a62ad1ff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3716338"/>
            <a:ext cx="3389312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3" descr="Large_dove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1341438"/>
            <a:ext cx="11811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8" name="WordArt 14"/>
          <p:cNvSpPr>
            <a:spLocks noChangeArrowheads="1" noChangeShapeType="1" noTextEdit="1"/>
          </p:cNvSpPr>
          <p:nvPr/>
        </p:nvSpPr>
        <p:spPr bwMode="auto">
          <a:xfrm>
            <a:off x="2484438" y="2492375"/>
            <a:ext cx="4751387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  <a:ea typeface="Arial Unicode MS"/>
                <a:cs typeface="Arial Unicode MS"/>
              </a:rPr>
              <a:t> ПРИВЕТ  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2066" y="4643446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>
                <a:solidFill>
                  <a:schemeClr val="tx2"/>
                </a:solidFill>
              </a:rPr>
              <a:t>Разработала</a:t>
            </a:r>
            <a:endParaRPr lang="ru-RU" dirty="0" smtClean="0">
              <a:solidFill>
                <a:schemeClr val="tx2"/>
              </a:solidFill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учитель-дефектолог </a:t>
            </a:r>
            <a:r>
              <a:rPr lang="ru-RU" dirty="0" err="1" smtClean="0">
                <a:solidFill>
                  <a:schemeClr val="tx2"/>
                </a:solidFill>
              </a:rPr>
              <a:t>Сандрыкина</a:t>
            </a:r>
            <a:r>
              <a:rPr lang="ru-RU" dirty="0" smtClean="0">
                <a:solidFill>
                  <a:schemeClr val="tx2"/>
                </a:solidFill>
              </a:rPr>
              <a:t> С.В.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66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 animBg="1"/>
      <p:bldP spid="2663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Картинка 48 из 1862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u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81075"/>
            <a:ext cx="2232025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u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4845050"/>
            <a:ext cx="2232025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3348038" y="4076700"/>
            <a:ext cx="665162" cy="71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 </a:t>
            </a:r>
          </a:p>
        </p:txBody>
      </p:sp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4500563" y="3860800"/>
            <a:ext cx="665162" cy="71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 </a:t>
            </a:r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5580063" y="3500438"/>
            <a:ext cx="665162" cy="715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 </a:t>
            </a:r>
          </a:p>
        </p:txBody>
      </p:sp>
      <p:sp>
        <p:nvSpPr>
          <p:cNvPr id="3086" name="WordArt 14"/>
          <p:cNvSpPr>
            <a:spLocks noChangeArrowheads="1" noChangeShapeType="1" noTextEdit="1"/>
          </p:cNvSpPr>
          <p:nvPr/>
        </p:nvSpPr>
        <p:spPr bwMode="auto">
          <a:xfrm>
            <a:off x="2555875" y="1196975"/>
            <a:ext cx="665163" cy="71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 </a:t>
            </a:r>
          </a:p>
        </p:txBody>
      </p:sp>
      <p:sp>
        <p:nvSpPr>
          <p:cNvPr id="3087" name="WordArt 15"/>
          <p:cNvSpPr>
            <a:spLocks noChangeArrowheads="1" noChangeShapeType="1" noTextEdit="1"/>
          </p:cNvSpPr>
          <p:nvPr/>
        </p:nvSpPr>
        <p:spPr bwMode="auto">
          <a:xfrm>
            <a:off x="3851275" y="1628775"/>
            <a:ext cx="665163" cy="71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 </a:t>
            </a:r>
          </a:p>
        </p:txBody>
      </p:sp>
      <p:sp>
        <p:nvSpPr>
          <p:cNvPr id="3088" name="WordArt 16"/>
          <p:cNvSpPr>
            <a:spLocks noChangeArrowheads="1" noChangeShapeType="1" noTextEdit="1"/>
          </p:cNvSpPr>
          <p:nvPr/>
        </p:nvSpPr>
        <p:spPr bwMode="auto">
          <a:xfrm>
            <a:off x="5219700" y="1989138"/>
            <a:ext cx="665163" cy="715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 </a:t>
            </a:r>
          </a:p>
        </p:txBody>
      </p:sp>
      <p:sp>
        <p:nvSpPr>
          <p:cNvPr id="3089" name="WordArt 17"/>
          <p:cNvSpPr>
            <a:spLocks noChangeArrowheads="1" noChangeShapeType="1" noTextEdit="1"/>
          </p:cNvSpPr>
          <p:nvPr/>
        </p:nvSpPr>
        <p:spPr bwMode="auto">
          <a:xfrm>
            <a:off x="6804025" y="2276475"/>
            <a:ext cx="863600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30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animBg="1"/>
      <p:bldP spid="3084" grpId="0" animBg="1"/>
      <p:bldP spid="3085" grpId="0" animBg="1"/>
      <p:bldP spid="3086" grpId="0" animBg="1"/>
      <p:bldP spid="3087" grpId="0" animBg="1"/>
      <p:bldP spid="3088" grpId="0" animBg="1"/>
      <p:bldP spid="3089" grpId="0" animBg="1"/>
      <p:bldP spid="308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Картинка 48 из 1862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49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42679">
            <a:off x="6156325" y="3213100"/>
            <a:ext cx="208915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2987675" y="1916113"/>
            <a:ext cx="609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АФ</a:t>
            </a:r>
          </a:p>
        </p:txBody>
      </p:sp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4500563" y="2420938"/>
            <a:ext cx="609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АФ</a:t>
            </a:r>
          </a:p>
        </p:txBody>
      </p:sp>
      <p:sp>
        <p:nvSpPr>
          <p:cNvPr id="17417" name="WordArt 9"/>
          <p:cNvSpPr>
            <a:spLocks noChangeArrowheads="1" noChangeShapeType="1" noTextEdit="1"/>
          </p:cNvSpPr>
          <p:nvPr/>
        </p:nvSpPr>
        <p:spPr bwMode="auto">
          <a:xfrm>
            <a:off x="6084888" y="1844675"/>
            <a:ext cx="609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74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74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74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  <p:bldP spid="17415" grpId="1" animBg="1"/>
      <p:bldP spid="17416" grpId="0" animBg="1"/>
      <p:bldP spid="17416" grpId="1" animBg="1"/>
      <p:bldP spid="17417" grpId="0" animBg="1"/>
      <p:bldP spid="174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а 48 из 1862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Картинка 48 из 1862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Картинка 48 из 1862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2124075" y="1052513"/>
            <a:ext cx="5400675" cy="1581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МОЛОДЕЦ !</a:t>
            </a:r>
          </a:p>
        </p:txBody>
      </p:sp>
      <p:pic>
        <p:nvPicPr>
          <p:cNvPr id="25606" name="Picture 6" descr="3031b3776c0c5f5e422b59a458206b5d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2492375"/>
            <a:ext cx="37084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56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Картинка 48 из 1862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45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1989138"/>
            <a:ext cx="4044950" cy="380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Картинка 48 из 1862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Картинка 48 из 1862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Картинка 48 из 1862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бегемот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2060575"/>
            <a:ext cx="3730625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779838" y="620713"/>
            <a:ext cx="40322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Бегемотик рот открыл,</a:t>
            </a:r>
          </a:p>
          <a:p>
            <a:endParaRPr lang="ru-RU" sz="2000" b="1">
              <a:solidFill>
                <a:srgbClr val="FF0000"/>
              </a:solidFill>
            </a:endParaRPr>
          </a:p>
          <a:p>
            <a:r>
              <a:rPr lang="ru-RU" sz="2000" b="1">
                <a:solidFill>
                  <a:srgbClr val="FF0000"/>
                </a:solidFill>
              </a:rPr>
              <a:t>Подержал. Потом закрыл.</a:t>
            </a:r>
          </a:p>
          <a:p>
            <a:endParaRPr lang="ru-RU" sz="2000" b="1">
              <a:solidFill>
                <a:srgbClr val="FF0000"/>
              </a:solidFill>
            </a:endParaRPr>
          </a:p>
          <a:p>
            <a:r>
              <a:rPr lang="ru-RU" sz="2000" b="1">
                <a:solidFill>
                  <a:srgbClr val="FF0000"/>
                </a:solidFill>
              </a:rPr>
              <a:t>Мы подразним бегемота —</a:t>
            </a:r>
          </a:p>
          <a:p>
            <a:endParaRPr lang="ru-RU" sz="2000" b="1">
              <a:solidFill>
                <a:srgbClr val="FF0000"/>
              </a:solidFill>
            </a:endParaRPr>
          </a:p>
          <a:p>
            <a:r>
              <a:rPr lang="ru-RU" sz="2000" b="1">
                <a:solidFill>
                  <a:srgbClr val="FF0000"/>
                </a:solidFill>
              </a:rPr>
              <a:t>Подшутить над ним охота</a:t>
            </a:r>
            <a:r>
              <a:rPr lang="ru-RU" sz="2000" b="1"/>
              <a:t> </a:t>
            </a:r>
          </a:p>
        </p:txBody>
      </p:sp>
      <p:pic>
        <p:nvPicPr>
          <p:cNvPr id="26631" name="Picture 7" descr="lovelyanimals153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2968625"/>
            <a:ext cx="5184775" cy="388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Картинка 48 из 1862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ХОМЯ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2781300"/>
            <a:ext cx="34385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572000" y="692150"/>
            <a:ext cx="2592388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FF0000"/>
                </a:solidFill>
              </a:rPr>
              <a:t>Хомячок надует щечки, </a:t>
            </a:r>
          </a:p>
          <a:p>
            <a:endParaRPr lang="ru-RU" sz="1400" b="1">
              <a:solidFill>
                <a:srgbClr val="FF0000"/>
              </a:solidFill>
            </a:endParaRPr>
          </a:p>
          <a:p>
            <a:r>
              <a:rPr lang="ru-RU" sz="1400" b="1">
                <a:solidFill>
                  <a:srgbClr val="FF0000"/>
                </a:solidFill>
              </a:rPr>
              <a:t>У него зерно в мешочках. </a:t>
            </a:r>
          </a:p>
          <a:p>
            <a:endParaRPr lang="ru-RU" sz="1400" b="1">
              <a:solidFill>
                <a:srgbClr val="FF0000"/>
              </a:solidFill>
            </a:endParaRPr>
          </a:p>
          <a:p>
            <a:r>
              <a:rPr lang="ru-RU" sz="1400" b="1">
                <a:solidFill>
                  <a:srgbClr val="FF0000"/>
                </a:solidFill>
              </a:rPr>
              <a:t>Мы надуем щечки тоже, </a:t>
            </a:r>
          </a:p>
          <a:p>
            <a:endParaRPr lang="ru-RU" sz="1400" b="1">
              <a:solidFill>
                <a:srgbClr val="FF0000"/>
              </a:solidFill>
            </a:endParaRPr>
          </a:p>
          <a:p>
            <a:r>
              <a:rPr lang="ru-RU" sz="1400" b="1">
                <a:solidFill>
                  <a:srgbClr val="FF0000"/>
                </a:solidFill>
              </a:rPr>
              <a:t>Хомячку сейчас поможем.</a:t>
            </a:r>
          </a:p>
          <a:p>
            <a:r>
              <a:rPr lang="ru-RU" sz="1400"/>
              <a:t/>
            </a:r>
            <a:br>
              <a:rPr lang="ru-RU" sz="1400"/>
            </a:br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0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а 48 из 1862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Картинка 48 из 1862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Картинка 48 из 1862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бел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1990725"/>
            <a:ext cx="43053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427538" y="620713"/>
            <a:ext cx="453707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Белка щелкает орешки 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Обстоятельно, без спешки. 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Упираем язычок 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Влево-вправо, на бочок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02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48 из 1862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Картинка 48 из 1862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Картинка 48 из 1862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Картинка 48 из 1862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2" descr="собач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1666875"/>
            <a:ext cx="412432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168948_thumb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2276475"/>
            <a:ext cx="3962400" cy="3810000"/>
          </a:xfrm>
          <a:prstGeom prst="rect">
            <a:avLst/>
          </a:prstGeom>
          <a:noFill/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203575" y="692150"/>
            <a:ext cx="518477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Устала собачка и дышит устало. 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И даже за кошкою бегать не стала. 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Широкий язык отдохнет, полежит,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 И снова собачка за кошкой бежит.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43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  <p:bldP spid="1434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Картинка 48 из 1862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собачка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1390650"/>
            <a:ext cx="40767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2" descr="собач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1412875"/>
            <a:ext cx="4325937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427538" y="620713"/>
            <a:ext cx="360045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Улыбается щенок, 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Зубки напоказ. 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Я бы точно так же смог,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Вот, смотри. Сейчас.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3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Картинка 48 из 1862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ryzhij-kot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9413" y="1844675"/>
            <a:ext cx="5270500" cy="5300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48 из 1862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Картинка 48 из 1862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Картинка 48 из 1862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слон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2249488"/>
            <a:ext cx="348773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500563" y="549275"/>
            <a:ext cx="3671887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Хоботок слоненок тянет, </a:t>
            </a:r>
          </a:p>
          <a:p>
            <a:endParaRPr lang="ru-RU" sz="2000" b="1">
              <a:solidFill>
                <a:srgbClr val="FF0000"/>
              </a:solidFill>
            </a:endParaRPr>
          </a:p>
          <a:p>
            <a:r>
              <a:rPr lang="ru-RU" sz="2000" b="1">
                <a:solidFill>
                  <a:srgbClr val="FF0000"/>
                </a:solidFill>
              </a:rPr>
              <a:t>Он вот-вот банан достанет.</a:t>
            </a:r>
          </a:p>
          <a:p>
            <a:endParaRPr lang="ru-RU" sz="2000" b="1">
              <a:solidFill>
                <a:srgbClr val="FF0000"/>
              </a:solidFill>
            </a:endParaRPr>
          </a:p>
          <a:p>
            <a:r>
              <a:rPr lang="ru-RU" sz="2000" b="1">
                <a:solidFill>
                  <a:srgbClr val="FF0000"/>
                </a:solidFill>
              </a:rPr>
              <a:t> Губки в трубочку сложи</a:t>
            </a:r>
          </a:p>
          <a:p>
            <a:endParaRPr lang="ru-RU" sz="2000" b="1">
              <a:solidFill>
                <a:srgbClr val="FF0000"/>
              </a:solidFill>
            </a:endParaRPr>
          </a:p>
          <a:p>
            <a:r>
              <a:rPr lang="ru-RU" sz="2000" b="1">
                <a:solidFill>
                  <a:srgbClr val="FF0000"/>
                </a:solidFill>
              </a:rPr>
              <a:t> И слоненку покажи.</a:t>
            </a:r>
          </a:p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22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3" grpId="1"/>
    </p:bldLst>
  </p:timing>
</p:sld>
</file>

<file path=ppt/theme/theme1.xml><?xml version="1.0" encoding="utf-8"?>
<a:theme xmlns:a="http://schemas.openxmlformats.org/drawingml/2006/main" name="артикуляционная гимнастика для малышей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артикуляционная гимнастика для малышей</Template>
  <TotalTime>2</TotalTime>
  <Words>136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артикуляционная гимнастика для малышей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Артикуляционная гимнастика</dc:subject>
  <dc:creator>Мдоу 220</dc:creator>
  <cp:lastModifiedBy>Мдоу 220</cp:lastModifiedBy>
  <cp:revision>2</cp:revision>
  <dcterms:created xsi:type="dcterms:W3CDTF">2021-12-17T07:17:36Z</dcterms:created>
  <dcterms:modified xsi:type="dcterms:W3CDTF">2021-12-17T07:20:27Z</dcterms:modified>
  <cp:category>ФП</cp:category>
</cp:coreProperties>
</file>