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86" r:id="rId4"/>
    <p:sldId id="288" r:id="rId5"/>
    <p:sldId id="287" r:id="rId6"/>
    <p:sldId id="264" r:id="rId7"/>
    <p:sldId id="278" r:id="rId8"/>
    <p:sldId id="279" r:id="rId9"/>
    <p:sldId id="280" r:id="rId10"/>
    <p:sldId id="281" r:id="rId11"/>
    <p:sldId id="284" r:id="rId12"/>
    <p:sldId id="282" r:id="rId13"/>
    <p:sldId id="283" r:id="rId14"/>
    <p:sldId id="257" r:id="rId15"/>
    <p:sldId id="259" r:id="rId16"/>
    <p:sldId id="260" r:id="rId17"/>
    <p:sldId id="258" r:id="rId18"/>
    <p:sldId id="256" r:id="rId19"/>
    <p:sldId id="276" r:id="rId20"/>
    <p:sldId id="272" r:id="rId21"/>
    <p:sldId id="274" r:id="rId22"/>
    <p:sldId id="271" r:id="rId23"/>
    <p:sldId id="273" r:id="rId24"/>
    <p:sldId id="262" r:id="rId25"/>
    <p:sldId id="269" r:id="rId26"/>
    <p:sldId id="270" r:id="rId27"/>
    <p:sldId id="285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CC"/>
    <a:srgbClr val="FF66FF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C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24E7-7735-4BF6-9F39-89F80E31F368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3639-BEE3-47D4-948F-5CC619C3FE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1.png"/><Relationship Id="rId7" Type="http://schemas.openxmlformats.org/officeDocument/2006/relationships/image" Target="../media/image4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79075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ЧИТАЙ</a:t>
            </a:r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ПРАВИЛЬНО</a:t>
            </a:r>
            <a:endParaRPr lang="ru-RU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1714512" cy="1434475"/>
          </a:xfrm>
          <a:prstGeom prst="rect">
            <a:avLst/>
          </a:prstGeom>
          <a:noFill/>
        </p:spPr>
      </p:pic>
      <p:pic>
        <p:nvPicPr>
          <p:cNvPr id="19461" name="Picture 5" descr="D:\Щербинина Ирина Викторовна\БУКВЫ\картинки буквы  с ножками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786322"/>
            <a:ext cx="1500198" cy="1524210"/>
          </a:xfrm>
          <a:prstGeom prst="rect">
            <a:avLst/>
          </a:prstGeom>
          <a:noFill/>
        </p:spPr>
      </p:pic>
      <p:pic>
        <p:nvPicPr>
          <p:cNvPr id="19463" name="Picture 7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571744"/>
            <a:ext cx="1857388" cy="1857388"/>
          </a:xfrm>
          <a:prstGeom prst="rect">
            <a:avLst/>
          </a:prstGeom>
          <a:noFill/>
        </p:spPr>
      </p:pic>
      <p:pic>
        <p:nvPicPr>
          <p:cNvPr id="19468" name="Picture 12" descr="D:\Щербинина Ирина Викторовна\БУКВЫ\картинки буквы  с ножками\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929066"/>
            <a:ext cx="1283803" cy="1389050"/>
          </a:xfrm>
          <a:prstGeom prst="rect">
            <a:avLst/>
          </a:prstGeom>
          <a:noFill/>
        </p:spPr>
      </p:pic>
      <p:pic>
        <p:nvPicPr>
          <p:cNvPr id="25" name="Picture 13" descr="D:\Щербинина Ирина Викторовна\БУКВЫ\картинки буквы  с ножками\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214422"/>
            <a:ext cx="1666860" cy="1446001"/>
          </a:xfrm>
          <a:prstGeom prst="rect">
            <a:avLst/>
          </a:prstGeom>
          <a:noFill/>
        </p:spPr>
      </p:pic>
      <p:pic>
        <p:nvPicPr>
          <p:cNvPr id="1028" name="Picture 4" descr="D:\Щербинина Ирина Викторовна\БУКВЫ\картинки буквы  с ножками\Ю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1428736"/>
            <a:ext cx="1717970" cy="12906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86446" y="557214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Разработала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учитель-дефектолг</a:t>
            </a:r>
            <a:endParaRPr lang="ru-RU" dirty="0" smtClean="0"/>
          </a:p>
          <a:p>
            <a:r>
              <a:rPr lang="ru-RU" dirty="0" err="1" smtClean="0"/>
              <a:t>Сандрыкина</a:t>
            </a:r>
            <a:r>
              <a:rPr lang="ru-RU" smtClean="0"/>
              <a:t>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20231E-6 L 0.51198 0.36716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31214E-7 L -0.50399 -0.36716 " pathEditMode="relative" ptsTypes="AA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6069E-6 L 0.48038 -0.3882 " pathEditMode="relative" ptsTypes="AA">
                                      <p:cBhvr>
                                        <p:cTn id="10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4624E-7 L -0.51199 0.37757 " pathEditMode="relative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Щербинина Ирина Викторовна\БУКВЫ\картинки буквы  с ножками\ПР 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4031111" cy="4786346"/>
          </a:xfrm>
          <a:prstGeom prst="rect">
            <a:avLst/>
          </a:prstGeom>
          <a:noFill/>
        </p:spPr>
      </p:pic>
      <p:pic>
        <p:nvPicPr>
          <p:cNvPr id="3076" name="Picture 4" descr="D:\Щербинина Ирина Викторовна\БУКВЫ\картинки буквы  с ножками\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716" y="1000108"/>
            <a:ext cx="4619284" cy="4643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D:\Щербинина Ирина Викторовна\БУКВЫ\картинки буквы  с ножками\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929222" cy="5049139"/>
          </a:xfrm>
          <a:prstGeom prst="rect">
            <a:avLst/>
          </a:prstGeom>
          <a:noFill/>
        </p:spPr>
      </p:pic>
      <p:pic>
        <p:nvPicPr>
          <p:cNvPr id="5122" name="Picture 2" descr="D:\Щербинина Ирина Викторовна\БУКВЫ\картинки буквы  с ножками\У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3786214" cy="4096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4392007" cy="5840435"/>
          </a:xfrm>
          <a:prstGeom prst="rect">
            <a:avLst/>
          </a:prstGeom>
          <a:noFill/>
        </p:spPr>
      </p:pic>
      <p:pic>
        <p:nvPicPr>
          <p:cNvPr id="7" name="Picture 4" descr="D:\Щербинина Ирина Викторовна\БУКВЫ\картинки буквы  с ножками\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214554"/>
            <a:ext cx="36954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Щербинина Ирина Викторовна\БУКВЫ\картинки буквы  с ножками\Ф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1571613"/>
            <a:ext cx="4429156" cy="3355086"/>
          </a:xfrm>
          <a:prstGeom prst="rect">
            <a:avLst/>
          </a:prstGeom>
          <a:noFill/>
        </p:spPr>
      </p:pic>
      <p:pic>
        <p:nvPicPr>
          <p:cNvPr id="4099" name="Picture 3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928802"/>
            <a:ext cx="3810000" cy="3187700"/>
          </a:xfrm>
          <a:prstGeom prst="rect">
            <a:avLst/>
          </a:prstGeom>
          <a:noFill/>
        </p:spPr>
      </p:pic>
      <p:pic>
        <p:nvPicPr>
          <p:cNvPr id="4100" name="Picture 4" descr="D:\Щербинина Ирина Викторовна\БУКВЫ\картинки буквы  с ножками\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614" y="2000240"/>
            <a:ext cx="32243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143116"/>
            <a:ext cx="1234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143116"/>
            <a:ext cx="12346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143116"/>
            <a:ext cx="1481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D:\Щербинина Ирина Викторовна\АНИМАЦИИ\Загрузки\arton2313-5064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1809750" cy="1905000"/>
          </a:xfrm>
          <a:prstGeom prst="rect">
            <a:avLst/>
          </a:prstGeom>
          <a:noFill/>
        </p:spPr>
      </p:pic>
      <p:pic>
        <p:nvPicPr>
          <p:cNvPr id="2053" name="Picture 5" descr="D:\Щербинина Ирина Викторовна\АНИМАЦИИ\Загрузки\sw8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2771775" cy="2771775"/>
          </a:xfrm>
          <a:prstGeom prst="rect">
            <a:avLst/>
          </a:prstGeom>
          <a:noFill/>
        </p:spPr>
      </p:pic>
      <p:pic>
        <p:nvPicPr>
          <p:cNvPr id="2054" name="Picture 6" descr="D:\Щербинина Ирина Викторовна\АНИМАЦИИ\Загрузки анимешек\0_3c060_94def7d1_X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14554"/>
            <a:ext cx="2525676" cy="176688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928794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6 -0.01041 " pathEditMode="relative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108 0 " pathEditMode="relative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7" name="Picture 1" descr="C:\Users\Щербинина Ирина\Downloads\ПР ЮЛА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786058"/>
            <a:ext cx="1285884" cy="1285884"/>
          </a:xfrm>
          <a:prstGeom prst="rect">
            <a:avLst/>
          </a:prstGeom>
          <a:noFill/>
        </p:spPr>
      </p:pic>
      <p:pic>
        <p:nvPicPr>
          <p:cNvPr id="4098" name="Picture 2" descr="D:\Щербинина Ирина Викторовна\АНИМАЦИИ\анимации и картинки 2\игрушки анимация\jouet_06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1095375" cy="1304925"/>
          </a:xfrm>
          <a:prstGeom prst="rect">
            <a:avLst/>
          </a:prstGeom>
          <a:noFill/>
        </p:spPr>
      </p:pic>
      <p:pic>
        <p:nvPicPr>
          <p:cNvPr id="4099" name="Picture 3" descr="D:\Щербинина Ирина Викторовна\АНИМАЦИИ\анимации и картинки 2\игрушки анимация\cute5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738426"/>
            <a:ext cx="1285884" cy="12858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2643182"/>
            <a:ext cx="1601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Ю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643182"/>
            <a:ext cx="1221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2643182"/>
            <a:ext cx="12506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882 0 " pathEditMode="relative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9461 0 " pathEditMode="relative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D:\Щербинина Ирина Викторовна\АНИМАЦИИ\анимации и картинки 2\игрушки анимация\aniother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5766" y="2786058"/>
            <a:ext cx="1094532" cy="942981"/>
          </a:xfrm>
          <a:prstGeom prst="rect">
            <a:avLst/>
          </a:prstGeom>
          <a:noFill/>
        </p:spPr>
      </p:pic>
      <p:pic>
        <p:nvPicPr>
          <p:cNvPr id="3080" name="Picture 8" descr="D:\Щербинина Ирина Викторовна\АНИМАЦИИ\анимации и картинки 2\игрушки анимация\ПР МЯЧ 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771717"/>
            <a:ext cx="1143008" cy="11097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2428868"/>
            <a:ext cx="15520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428868"/>
            <a:ext cx="11833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Я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428868"/>
            <a:ext cx="11769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14546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85" name="Picture 13" descr="C:\Users\Щербинина Ирина\Downloads\ПР РЕБЕНОК И МЯЧ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357430"/>
            <a:ext cx="1404802" cy="169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2139E-6 L 0.1566 3.12139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2139E-6 L -0.15209 3.12139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2571744"/>
            <a:ext cx="11320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2571744"/>
            <a:ext cx="14590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2571744"/>
            <a:ext cx="1160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16" y="2571744"/>
            <a:ext cx="12218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Щербинина Ирина\Downloads\17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1609732" cy="16097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1" name="Picture 1" descr="C:\Users\Щербинина Ирина\Downloads\931ea3d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428868"/>
            <a:ext cx="1916666" cy="1857388"/>
          </a:xfrm>
          <a:prstGeom prst="rect">
            <a:avLst/>
          </a:prstGeom>
          <a:noFill/>
        </p:spPr>
      </p:pic>
      <p:pic>
        <p:nvPicPr>
          <p:cNvPr id="5123" name="Picture 3" descr="C:\Users\Щербинина Ирина\Downloads\1768416_thum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786058"/>
            <a:ext cx="1093001" cy="1214446"/>
          </a:xfrm>
          <a:prstGeom prst="rect">
            <a:avLst/>
          </a:prstGeom>
          <a:noFill/>
        </p:spPr>
      </p:pic>
      <p:pic>
        <p:nvPicPr>
          <p:cNvPr id="5124" name="Picture 4" descr="C:\Users\Щербинина Ирина\Downloads\про подмигивает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500306"/>
            <a:ext cx="2214279" cy="148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806 0 " pathEditMode="relative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7283E-6 L -0.10243 0.0002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-0.00023 L -0.21441 2.65896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0" grpId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Щербинина Ирина Викторовна\АНИМАЦИИ\анимации и картинки 2\игрушки анимация\стесняется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14488"/>
            <a:ext cx="1984567" cy="2500330"/>
          </a:xfrm>
          <a:prstGeom prst="rect">
            <a:avLst/>
          </a:prstGeom>
          <a:noFill/>
        </p:spPr>
      </p:pic>
      <p:pic>
        <p:nvPicPr>
          <p:cNvPr id="1031" name="Picture 7" descr="D:\Щербинина Ирина Викторовна\АНИМАЦИИ\анимации и картинки 2\игрушки анимация\youloveit_ru_smeshariki_kartinki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2246929" cy="2143140"/>
          </a:xfrm>
          <a:prstGeom prst="rect">
            <a:avLst/>
          </a:prstGeom>
          <a:noFill/>
        </p:spPr>
      </p:pic>
      <p:pic>
        <p:nvPicPr>
          <p:cNvPr id="1032" name="Picture 8" descr="D:\Щербинина Ирина Викторовна\АНИМАЦИИ\анимации и картинки 2\игрушки анимация\krosh_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1416" y="2000240"/>
            <a:ext cx="1992584" cy="2476498"/>
          </a:xfrm>
          <a:prstGeom prst="rect">
            <a:avLst/>
          </a:prstGeom>
          <a:noFill/>
        </p:spPr>
      </p:pic>
      <p:pic>
        <p:nvPicPr>
          <p:cNvPr id="1033" name="Picture 9" descr="D:\Щербинина Ирина Викторовна\АНИМАЦИИ\анимации и картинки 2\Игрушки картинки\0_9c95f_9b39618a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928802"/>
            <a:ext cx="1785950" cy="2315656"/>
          </a:xfrm>
          <a:prstGeom prst="rect">
            <a:avLst/>
          </a:prstGeom>
          <a:noFill/>
        </p:spPr>
      </p:pic>
      <p:pic>
        <p:nvPicPr>
          <p:cNvPr id="1035" name="Picture 11" descr="D:\Щербинина Ирина Викторовна\АНИМАЦИИ\анимации и картинки 2\анимашки животных\animashki-27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500174"/>
            <a:ext cx="2143140" cy="280751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00298" y="2643182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2714620"/>
            <a:ext cx="784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2714620"/>
            <a:ext cx="8835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43372" y="2714620"/>
            <a:ext cx="994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2714620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4546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445 0.01063 " pathEditMode="relative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2428E-6 L -0.07882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0023 L -0.19045 3.4104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907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Щербинина Ирина Викторовна\АНИМАЦИИ\аНИМАЦИЯ кукла\0_80c47_b7fe63b9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142984"/>
            <a:ext cx="1428760" cy="2520765"/>
          </a:xfrm>
          <a:prstGeom prst="rect">
            <a:avLst/>
          </a:prstGeom>
          <a:noFill/>
        </p:spPr>
      </p:pic>
      <p:pic>
        <p:nvPicPr>
          <p:cNvPr id="1028" name="Picture 4" descr="D:\Щербинина Ирина Викторовна\АНИМАЦИИ\Девочки - мальчики\dolls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285860"/>
            <a:ext cx="1209675" cy="2619375"/>
          </a:xfrm>
          <a:prstGeom prst="rect">
            <a:avLst/>
          </a:prstGeom>
          <a:noFill/>
        </p:spPr>
      </p:pic>
      <p:pic>
        <p:nvPicPr>
          <p:cNvPr id="1030" name="Picture 6" descr="D:\Щербинина Ирина Викторовна\АНИМАЦИИ\Загрузки\0_352d6_364d1f0c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142984"/>
            <a:ext cx="1761520" cy="2460224"/>
          </a:xfrm>
          <a:prstGeom prst="rect">
            <a:avLst/>
          </a:prstGeom>
          <a:noFill/>
        </p:spPr>
      </p:pic>
      <p:pic>
        <p:nvPicPr>
          <p:cNvPr id="1033" name="Picture 9" descr="D:\Щербинина Ирина Викторовна\АНИМАЦИИ\Загрузки\47553618_mar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1071546"/>
            <a:ext cx="2590800" cy="30670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3000372"/>
            <a:ext cx="1454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8082" y="3000372"/>
            <a:ext cx="15071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934" y="3000372"/>
            <a:ext cx="14542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 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5008" y="3000372"/>
            <a:ext cx="15359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 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3000372"/>
            <a:ext cx="14287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9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0"/>
            <a:ext cx="46427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  ЭТО ?</a:t>
            </a:r>
            <a:endParaRPr lang="ru-RU" sz="7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87283E-6 L 0.08576 0.000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994 L 0.18646 -1.6763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7.51445E-7 L -0.09879 0.0004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-0.0007 L -0.17795 2.48555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5" grpId="0"/>
      <p:bldP spid="15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:\Щербинина Ирина Викторовна\БУКВЫ\картинки буквы  с ножками\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3571900" cy="4011136"/>
          </a:xfrm>
          <a:prstGeom prst="rect">
            <a:avLst/>
          </a:prstGeom>
          <a:noFill/>
        </p:spPr>
      </p:pic>
      <p:pic>
        <p:nvPicPr>
          <p:cNvPr id="6" name="Picture 2" descr="D:\Щербинина Ирина Викторовна\БУКВЫ\картинки буквы  с ножками\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2460" y="0"/>
            <a:ext cx="2601540" cy="2643182"/>
          </a:xfrm>
          <a:prstGeom prst="rect">
            <a:avLst/>
          </a:prstGeom>
          <a:noFill/>
        </p:spPr>
      </p:pic>
      <p:pic>
        <p:nvPicPr>
          <p:cNvPr id="5" name="Picture 13" descr="D:\Щербинина Ирина Викторовна\БУКВЫ\картинки буквы  с ножками\И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14422"/>
            <a:ext cx="535270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4046E-6 L -0.38264 0.351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7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Щербинина Ирина\Downloads\про подмигивае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357298"/>
            <a:ext cx="3142973" cy="21091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86050" y="4214818"/>
            <a:ext cx="35493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РЫБА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Щербинина Ирина Викторовна\АНИМАЦИИ\анимации и картинки 2\игрушки анимация\aniother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428868"/>
            <a:ext cx="1094532" cy="9429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4786322"/>
            <a:ext cx="2686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МЯЧ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:\Щербинина Ирина Викторовна\АНИМАЦИИ\анимации и картинки 2\Игрушки картинки\0_9c95f_9b39618a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0"/>
            <a:ext cx="3357586" cy="43534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4357694"/>
            <a:ext cx="407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ЗАЙКА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Щербинина Ирина Викторовна\АНИМАЦИИ\Загрузки анимешек\0_3c060_94def7d1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3471975" cy="24288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71802" y="4143380"/>
            <a:ext cx="32003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ДОМ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Щербинина Ирина Викторовна\АНИМАЦИИ\анимации и картинки 2\игрушки анимация\jouet_06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214554"/>
            <a:ext cx="1095375" cy="13049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4643446"/>
            <a:ext cx="28164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ЮЛА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Щербинина Ирина Викторовна\АНИМАЦИИ\аНИМАЦИЯ кукла\0_80c47_b7fe63b9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714356"/>
            <a:ext cx="2023312" cy="35697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4357694"/>
            <a:ext cx="40799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КУКЛА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D:\Щербинина Ирина Викторовна\АНИМАЦИИ\Анимация мебель и одежда\29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1388279" cy="157163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00232" y="4357694"/>
            <a:ext cx="52689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ТЕЛЕФОН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60" name="Picture 12" descr="D:\Щербинина Ирина Викторовна\АНИМАЦИИ\Анимация мебель и одежда\pho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428868"/>
            <a:ext cx="1257300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214554"/>
            <a:ext cx="1857388" cy="1857388"/>
          </a:xfrm>
          <a:prstGeom prst="rect">
            <a:avLst/>
          </a:prstGeom>
          <a:noFill/>
        </p:spPr>
      </p:pic>
      <p:pic>
        <p:nvPicPr>
          <p:cNvPr id="10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071546"/>
            <a:ext cx="1714512" cy="1434475"/>
          </a:xfrm>
          <a:prstGeom prst="rect">
            <a:avLst/>
          </a:prstGeom>
          <a:noFill/>
        </p:spPr>
      </p:pic>
      <p:pic>
        <p:nvPicPr>
          <p:cNvPr id="6147" name="Picture 3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-214338"/>
            <a:ext cx="1797113" cy="2389181"/>
          </a:xfrm>
          <a:prstGeom prst="rect">
            <a:avLst/>
          </a:prstGeom>
          <a:noFill/>
        </p:spPr>
      </p:pic>
      <p:pic>
        <p:nvPicPr>
          <p:cNvPr id="6148" name="Picture 4" descr="D:\Щербинина Ирина Викторовна\БУКВЫ\картинки буквы  с ножками\Д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214686"/>
            <a:ext cx="1817678" cy="1817678"/>
          </a:xfrm>
          <a:prstGeom prst="rect">
            <a:avLst/>
          </a:prstGeom>
          <a:noFill/>
        </p:spPr>
      </p:pic>
      <p:pic>
        <p:nvPicPr>
          <p:cNvPr id="6149" name="Picture 5" descr="D:\Щербинина Ирина Викторовна\БУКВЫ\картинки буквы  с ножками\Е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000108"/>
            <a:ext cx="1571636" cy="1579864"/>
          </a:xfrm>
          <a:prstGeom prst="rect">
            <a:avLst/>
          </a:prstGeom>
          <a:noFill/>
        </p:spPr>
      </p:pic>
      <p:pic>
        <p:nvPicPr>
          <p:cNvPr id="6150" name="Picture 6" descr="D:\Щербинина Ирина Викторовна\БУКВЫ\БУКВЫ\0.23.jp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4500570"/>
            <a:ext cx="1496542" cy="1366842"/>
          </a:xfrm>
          <a:prstGeom prst="rect">
            <a:avLst/>
          </a:prstGeom>
          <a:noFill/>
        </p:spPr>
      </p:pic>
      <p:pic>
        <p:nvPicPr>
          <p:cNvPr id="19458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00438"/>
            <a:ext cx="1714512" cy="1434475"/>
          </a:xfrm>
          <a:prstGeom prst="rect">
            <a:avLst/>
          </a:prstGeom>
          <a:noFill/>
        </p:spPr>
      </p:pic>
      <p:pic>
        <p:nvPicPr>
          <p:cNvPr id="6155" name="Picture 11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57166"/>
            <a:ext cx="1905000" cy="952500"/>
          </a:xfrm>
          <a:prstGeom prst="rect">
            <a:avLst/>
          </a:prstGeom>
          <a:noFill/>
        </p:spPr>
      </p:pic>
      <p:pic>
        <p:nvPicPr>
          <p:cNvPr id="6156" name="Picture 12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285728"/>
            <a:ext cx="1905000" cy="952500"/>
          </a:xfrm>
          <a:prstGeom prst="rect">
            <a:avLst/>
          </a:prstGeom>
          <a:noFill/>
        </p:spPr>
      </p:pic>
      <p:pic>
        <p:nvPicPr>
          <p:cNvPr id="6157" name="Picture 13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85728"/>
            <a:ext cx="1905000" cy="952500"/>
          </a:xfrm>
          <a:prstGeom prst="rect">
            <a:avLst/>
          </a:prstGeom>
          <a:noFill/>
        </p:spPr>
      </p:pic>
      <p:pic>
        <p:nvPicPr>
          <p:cNvPr id="6158" name="Picture 14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1571612"/>
            <a:ext cx="1905000" cy="952500"/>
          </a:xfrm>
          <a:prstGeom prst="rect">
            <a:avLst/>
          </a:prstGeom>
          <a:noFill/>
        </p:spPr>
      </p:pic>
      <p:pic>
        <p:nvPicPr>
          <p:cNvPr id="6159" name="Picture 15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1428736"/>
            <a:ext cx="1905000" cy="952500"/>
          </a:xfrm>
          <a:prstGeom prst="rect">
            <a:avLst/>
          </a:prstGeom>
          <a:noFill/>
        </p:spPr>
      </p:pic>
      <p:pic>
        <p:nvPicPr>
          <p:cNvPr id="6160" name="Picture 16" descr="D:\Щербинина Ирина Викторовна\АНИМАЦИИ\Фейерверги,снег и дождь\KONFET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1428736"/>
            <a:ext cx="1905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35838E-7 L -0.37795 -0.02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56647E-6 L 0.0217 0.28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0.08416 L -0.08333 0.220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42775E-6 L 0.43316 -0.174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78035E-7 L -0.24202 -0.06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647E-6 L 0.01806 0.3017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15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48E-6 L 0.41372 -0.329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D:\Щербинина Ирина Викторовна\БУКВЫ\картинки буквы  с ножками\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71612"/>
            <a:ext cx="3790501" cy="4101249"/>
          </a:xfrm>
          <a:prstGeom prst="rect">
            <a:avLst/>
          </a:prstGeom>
          <a:noFill/>
        </p:spPr>
      </p:pic>
      <p:pic>
        <p:nvPicPr>
          <p:cNvPr id="5" name="Picture 13" descr="D:\Щербинина Ирина Викторовна\БУКВЫ\картинки буквы  с ножками\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352704" cy="4643470"/>
          </a:xfrm>
          <a:prstGeom prst="rect">
            <a:avLst/>
          </a:prstGeom>
          <a:noFill/>
        </p:spPr>
      </p:pic>
      <p:pic>
        <p:nvPicPr>
          <p:cNvPr id="9" name="Picture 4" descr="D:\Щербинина Ирина Викторовна\БУКВЫ\картинки буквы  с ножками\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6143" y="214290"/>
            <a:ext cx="2947857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1214E-7 L -0.36233 0.29364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Щербинина Ирина\Picture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3500430" y="2000240"/>
            <a:ext cx="241967" cy="214314"/>
          </a:xfrm>
          <a:prstGeom prst="rect">
            <a:avLst/>
          </a:prstGeom>
          <a:noFill/>
        </p:spPr>
      </p:pic>
      <p:pic>
        <p:nvPicPr>
          <p:cNvPr id="9" name="Picture 2" descr="C:\Users\Щербинина Ирина\Picture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4214810" y="1928802"/>
            <a:ext cx="241967" cy="214314"/>
          </a:xfrm>
          <a:prstGeom prst="rect">
            <a:avLst/>
          </a:prstGeom>
          <a:noFill/>
        </p:spPr>
      </p:pic>
      <p:pic>
        <p:nvPicPr>
          <p:cNvPr id="5" name="Picture 13" descr="D:\Щербинина Ирина Викторовна\БУКВЫ\картинки буквы  с ножками\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352704" cy="4643470"/>
          </a:xfrm>
          <a:prstGeom prst="rect">
            <a:avLst/>
          </a:prstGeom>
          <a:noFill/>
        </p:spPr>
      </p:pic>
      <p:pic>
        <p:nvPicPr>
          <p:cNvPr id="8" name="Picture 4" descr="D:\Щербинина Ирина Викторовна\БУКВЫ\картинки буквы  с ножками\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14290"/>
            <a:ext cx="2357422" cy="2369764"/>
          </a:xfrm>
          <a:prstGeom prst="rect">
            <a:avLst/>
          </a:prstGeom>
          <a:noFill/>
        </p:spPr>
      </p:pic>
      <p:pic>
        <p:nvPicPr>
          <p:cNvPr id="2051" name="Picture 3" descr="D:\Щербинина Ирина Викторовна\БУКВЫ\картинки буквы  с ножками\О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857364"/>
            <a:ext cx="4786346" cy="400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78035E-7 L -0.37101 0.369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8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Щербинина Ирина Викторовна\БУКВЫ\картинки буквы  с ножками\Э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5"/>
            <a:ext cx="3571900" cy="3714022"/>
          </a:xfrm>
          <a:prstGeom prst="rect">
            <a:avLst/>
          </a:prstGeom>
          <a:noFill/>
        </p:spPr>
      </p:pic>
      <p:pic>
        <p:nvPicPr>
          <p:cNvPr id="5" name="Picture 13" descr="D:\Щербинина Ирина Викторовна\БУКВЫ\картинки буквы  с ножками\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5352704" cy="4643470"/>
          </a:xfrm>
          <a:prstGeom prst="rect">
            <a:avLst/>
          </a:prstGeom>
          <a:noFill/>
        </p:spPr>
      </p:pic>
      <p:pic>
        <p:nvPicPr>
          <p:cNvPr id="8" name="Picture 4" descr="D:\Щербинина Ирина Викторовна\БУКВЫ\картинки буквы  с ножками\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500298" cy="2513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7.51445E-7 L -0.33072 0.34613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Щербинина Ирина Викторовна\БУКВЫ\картинки буквы  с ножками\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5208428" cy="4357718"/>
          </a:xfrm>
          <a:prstGeom prst="rect">
            <a:avLst/>
          </a:prstGeom>
          <a:noFill/>
        </p:spPr>
      </p:pic>
      <p:pic>
        <p:nvPicPr>
          <p:cNvPr id="4" name="Picture 7" descr="D:\Щербинина Ирина Викторовна\БУКВЫ\картинки буквы  с ножками\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08" y="714356"/>
            <a:ext cx="5000692" cy="500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Щербинина Ирина\Desktop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643050"/>
            <a:ext cx="3429024" cy="4235853"/>
          </a:xfrm>
          <a:prstGeom prst="rect">
            <a:avLst/>
          </a:prstGeom>
          <a:noFill/>
        </p:spPr>
      </p:pic>
      <p:pic>
        <p:nvPicPr>
          <p:cNvPr id="3" name="Picture 14" descr="D:\Щербинина Ирина Викторовна\БУКВЫ\картинки буквы  с ножками\А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37533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:\Щербинина Ирина Викторовна\БУКВЫ\картинки буквы  с ножками\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00240"/>
            <a:ext cx="3286148" cy="3690245"/>
          </a:xfrm>
          <a:prstGeom prst="rect">
            <a:avLst/>
          </a:prstGeom>
          <a:noFill/>
        </p:spPr>
      </p:pic>
      <p:pic>
        <p:nvPicPr>
          <p:cNvPr id="2050" name="Picture 2" descr="D:\Щербинина Ирина Викторовна\БУКВЫ\картинки буквы  с ножками\Л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788" y="0"/>
            <a:ext cx="4298766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:\Щербинина Ирина Викторовна\БУКВЫ\картинки буквы  с ножками\А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928802"/>
            <a:ext cx="3562454" cy="4000528"/>
          </a:xfrm>
          <a:prstGeom prst="rect">
            <a:avLst/>
          </a:prstGeom>
          <a:noFill/>
        </p:spPr>
      </p:pic>
      <p:pic>
        <p:nvPicPr>
          <p:cNvPr id="4" name="Picture 16" descr="D:\Щербинина Ирина Викторовна\БУКВЫ\картинки буквы  с ножками\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929222" cy="504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фтонг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дифтонги</Template>
  <TotalTime>1</TotalTime>
  <Words>79</Words>
  <Application>Microsoft Office PowerPoint</Application>
  <PresentationFormat>Экран (4:3)</PresentationFormat>
  <Paragraphs>40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дифтонги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Игрушки</dc:subject>
  <dc:creator>Мдоу 220</dc:creator>
  <cp:lastModifiedBy>Мдоу 220</cp:lastModifiedBy>
  <cp:revision>1</cp:revision>
  <dcterms:created xsi:type="dcterms:W3CDTF">2021-12-17T15:01:03Z</dcterms:created>
  <dcterms:modified xsi:type="dcterms:W3CDTF">2021-12-17T15:02:38Z</dcterms:modified>
  <cp:category>РР</cp:category>
</cp:coreProperties>
</file>