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6" r:id="rId8"/>
    <p:sldId id="263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E8E8"/>
    <a:srgbClr val="32CED2"/>
    <a:srgbClr val="17D3CF"/>
    <a:srgbClr val="22CADC"/>
    <a:srgbClr val="18E3DE"/>
    <a:srgbClr val="20E3E8"/>
    <a:srgbClr val="16CFD4"/>
    <a:srgbClr val="3AD9EE"/>
    <a:srgbClr val="4BEFEB"/>
    <a:srgbClr val="27CCE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E3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9ABC-C587-4868-AFAE-FD04F6310421}" type="datetimeFigureOut">
              <a:rPr lang="ru-RU" smtClean="0"/>
              <a:pPr/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7DCB3-ADC9-4354-8F79-8DCBCA7515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hcherbininaI@mail.r\Desktop\СУТ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214422"/>
            <a:ext cx="5021276" cy="476479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71736" y="0"/>
            <a:ext cx="4626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ЧАСТИ   СУТОК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2857496"/>
            <a:ext cx="13573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УТРО</a:t>
            </a:r>
          </a:p>
          <a:p>
            <a:pPr algn="ctr"/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4929198"/>
            <a:ext cx="14553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НОЧЬ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1714488"/>
            <a:ext cx="1412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694" y="2857496"/>
            <a:ext cx="15617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ВЕЧЕР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30" name="Picture 6" descr="E:\Ирина 2013\Времена года\анимашки времена года\smileys-free-download-19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3643314"/>
            <a:ext cx="571500" cy="5429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572264" y="5857892"/>
            <a:ext cx="2571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Учитель-дефектолог МБДОУ №229 </a:t>
            </a:r>
            <a:r>
              <a:rPr lang="ru-RU" dirty="0" err="1" smtClean="0"/>
              <a:t>Сандрыкина</a:t>
            </a:r>
            <a:r>
              <a:rPr lang="ru-RU" dirty="0" smtClean="0"/>
              <a:t> СВ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3526E-6 C -0.00121 -0.01826 -0.00121 -0.03653 -0.0033 -0.05456 C -0.00382 -0.05919 -0.0066 -0.06774 -0.0066 -0.06774 C -0.00608 -0.08439 -0.00608 -0.10127 -0.00503 -0.11792 C -0.00452 -0.12763 0.00139 -0.13503 0.0033 -0.14404 C 0.00833 -0.16763 0.01285 -0.19352 0.02292 -0.2141 C 0.02465 -0.22058 0.02535 -0.22774 0.02778 -0.23375 C 0.03438 -0.24948 0.0434 -0.26427 0.0507 -0.27953 C 0.05278 -0.28393 0.05729 -0.28532 0.06059 -0.28832 C 0.0691 -0.29595 0.07882 -0.30173 0.08854 -0.30566 C 0.09636 -0.31283 0.10573 -0.31722 0.11476 -0.32092 C 0.12361 -0.32901 0.14497 -0.34497 0.15573 -0.34728 C 0.16719 -0.34982 0.17882 -0.34959 0.19011 -0.35375 C 0.2 -0.35745 0.22188 -0.37318 0.22952 -0.37341 C 0.28733 -0.37595 0.26007 -0.37456 0.31146 -0.3778 C 0.33299 -0.37572 0.35382 -0.3704 0.37535 -0.36693 C 0.38594 -0.36185 0.39497 -0.35399 0.40486 -0.34728 C 0.40955 -0.34404 0.4125 -0.34474 0.41806 -0.34289 C 0.42813 -0.33942 0.41771 -0.34196 0.42778 -0.33618 C 0.43247 -0.33341 0.43767 -0.33202 0.44254 -0.32971 C 0.44636 -0.32208 0.44931 -0.31953 0.45573 -0.31653 C 0.46458 -0.30474 0.47639 -0.29364 0.48351 -0.27953 C 0.49271 -0.26104 0.50052 -0.24185 0.51476 -0.22936 C 0.52222 -0.2141 0.51892 -0.22058 0.52448 -0.20971 C 0.52795 -0.20277 0.52604 -0.1926 0.52952 -0.18566 C 0.5316 -0.18127 0.53455 -0.17734 0.53594 -0.17248 C 0.53906 -0.16115 0.53681 -0.16763 0.54427 -0.15283 C 0.54531 -0.15075 0.54757 -0.14636 0.54757 -0.14636 C 0.55035 -0.13433 0.55382 -0.12393 0.55903 -0.11352 C 0.56094 -0.10312 0.56302 -0.09318 0.56545 -0.083 C 0.56597 -0.08092 0.56719 -0.07653 0.56719 -0.07653 C 0.56667 -0.05826 0.56667 -0.04 0.56545 -0.02196 C 0.56511 -0.01734 0.56233 -0.00878 0.56233 -0.00878 C 0.55955 -0.00948 0.55642 -0.00901 0.55399 -0.01086 C 0.54774 -0.01572 0.55261 -0.02451 0.55399 -0.03052 C 0.56007 -0.02982 0.56632 -0.03075 0.57205 -0.02844 C 0.57708 -0.02636 0.57517 -0.01873 0.57379 -0.01526 C 0.56927 -0.00439 0.56788 -0.00323 0.56233 0.0044 C 0.5592 0.00324 0.55243 0.00301 0.55243 -0.00439 C 0.55243 -0.00693 0.55573 -0.01086 0.55573 -0.01086 " pathEditMode="relative" ptsTypes="fffffffffffffffffffffffffffffffffffffffA">
                                      <p:cBhvr>
                                        <p:cTn id="12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3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hcherbininaI@mail.r\Desktop\СУТ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214422"/>
            <a:ext cx="5021276" cy="476479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71736" y="0"/>
            <a:ext cx="4626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ЧАСТИ   СУТОК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2857496"/>
            <a:ext cx="13573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УТРО</a:t>
            </a:r>
          </a:p>
          <a:p>
            <a:pPr algn="ctr"/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4929198"/>
            <a:ext cx="14553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НОЧЬ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1714488"/>
            <a:ext cx="1412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694" y="2857496"/>
            <a:ext cx="15617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ВЕЧЕР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8" name="Picture 4" descr="E:\Ирина 2013\Времена года\анимашки времена года\283516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071810"/>
            <a:ext cx="785818" cy="750456"/>
          </a:xfrm>
          <a:prstGeom prst="rect">
            <a:avLst/>
          </a:prstGeom>
          <a:noFill/>
        </p:spPr>
      </p:pic>
      <p:pic>
        <p:nvPicPr>
          <p:cNvPr id="1030" name="Picture 6" descr="E:\Ирина 2013\Времена года\анимашки времена года\smileys-free-download-191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3214686"/>
            <a:ext cx="571500" cy="542925"/>
          </a:xfrm>
          <a:prstGeom prst="rect">
            <a:avLst/>
          </a:prstGeom>
          <a:noFill/>
        </p:spPr>
      </p:pic>
      <p:pic>
        <p:nvPicPr>
          <p:cNvPr id="1032" name="Picture 8" descr="E:\Ирина 2013\Времена года\анимашки времена года\солнце зевает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2857496"/>
            <a:ext cx="933450" cy="933450"/>
          </a:xfrm>
          <a:prstGeom prst="rect">
            <a:avLst/>
          </a:prstGeom>
          <a:noFill/>
        </p:spPr>
      </p:pic>
      <p:pic>
        <p:nvPicPr>
          <p:cNvPr id="1036" name="Picture 12" descr="E:\Ирина 2013\Времена года\анимашки времена года\3fa1d90cdd11cd936236ab6bf25a2247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00760" y="3786190"/>
            <a:ext cx="571504" cy="680836"/>
          </a:xfrm>
          <a:prstGeom prst="rect">
            <a:avLst/>
          </a:prstGeom>
          <a:noFill/>
        </p:spPr>
      </p:pic>
      <p:pic>
        <p:nvPicPr>
          <p:cNvPr id="1038" name="Picture 14" descr="E:\Ирина 2013\Загрузки 01.01.2014г\проз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86182" y="571480"/>
            <a:ext cx="1500198" cy="1266279"/>
          </a:xfrm>
          <a:prstGeom prst="rect">
            <a:avLst/>
          </a:prstGeom>
          <a:noFill/>
        </p:spPr>
      </p:pic>
      <p:pic>
        <p:nvPicPr>
          <p:cNvPr id="1039" name="Picture 15" descr="E:\Ирина 2013\Времена года\анимашки времена года\smileys-free-download-191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785794"/>
            <a:ext cx="571500" cy="542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069 C -0.00122 -0.00162 -0.00226 -0.0037 -0.00226 -0.00578 C -0.00226 -0.03307 -0.00208 -0.05966 -0.00069 -0.08671 C 2.77556E-17 -0.09943 0.00799 -0.11052 0.01198 -0.12139 C 0.01997 -0.14266 0.02795 -0.16578 0.04097 -0.18243 C 0.04306 -0.19076 0.04497 -0.19307 0.05052 -0.19769 C 0.05434 -0.2118 0.04913 -0.19769 0.05694 -0.20648 C 0.05833 -0.20833 0.05868 -0.2111 0.06007 -0.21295 C 0.06354 -0.21758 0.06892 -0.22243 0.07292 -0.22613 C 0.07483 -0.22983 0.0776 -0.23307 0.07951 -0.237 C 0.08576 -0.25157 0.07431 -0.23469 0.08594 -0.24995 C 0.08906 -0.26313 0.08507 -0.25087 0.09219 -0.26081 C 0.09983 -0.27145 0.10365 -0.28417 0.11476 -0.28925 C 0.12083 -0.29758 0.12431 -0.30521 0.13247 -0.30891 C 0.14132 -0.32162 0.1526 -0.32555 0.16458 -0.33064 C 0.1724 -0.33781 0.1776 -0.33688 0.18698 -0.34151 C 0.20972 -0.35237 0.23351 -0.35446 0.25764 -0.35446 " pathEditMode="relative" rAng="0" ptsTypes="ffffffffffffffffA">
                                      <p:cBhvr>
                                        <p:cTn id="26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0"/>
                            </p:stCondLst>
                            <p:childTnLst>
                              <p:par>
                                <p:cTn id="4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500"/>
                            </p:stCondLst>
                            <p:childTnLst>
                              <p:par>
                                <p:cTn id="5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69 C 0.03455 -0.00277 0.06823 -0.00486 0.10295 -0.00277 C 0.11841 0.00231 0.13403 0.00971 0.14913 0.01619 C 0.15538 0.01896 0.16181 0.02197 0.16806 0.02474 C 0.17118 0.02613 0.17761 0.0289 0.17761 0.02913 C 0.18143 0.03445 0.1849 0.03723 0.19028 0.03954 C 0.19636 0.0511 0.20608 0.0585 0.2158 0.06289 C 0.22118 0.06543 0.22535 0.07121 0.23004 0.07538 C 0.2342 0.07908 0.2408 0.08324 0.24427 0.08809 C 0.24809 0.09341 0.25 0.09642 0.25538 0.09873 C 0.25868 0.10543 0.26233 0.1163 0.2665 0.12208 C 0.26927 0.13318 0.27396 0.14243 0.27917 0.15168 C 0.28472 0.16139 0.28854 0.17249 0.29514 0.18127 C 0.29705 0.18913 0.30313 0.20439 0.30782 0.21087 C 0.31146 0.22543 0.3125 0.22983 0.31893 0.24254 C 0.3217 0.24809 0.32205 0.25526 0.32361 0.2615 C 0.32413 0.26335 0.32518 0.26775 0.32518 0.26798 C 0.32657 0.28647 0.33316 0.31353 0.32205 0.32925 C 0.32257 0.33341 0.32049 0.34173 0.32361 0.34173 C 0.32691 0.34173 0.32691 0.32925 0.32691 0.32948 " pathEditMode="relative" rAng="0" ptsTypes="fffffffffffffffffffA">
                                      <p:cBhvr>
                                        <p:cTn id="56" dur="5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2500"/>
                            </p:stCondLst>
                            <p:childTnLst>
                              <p:par>
                                <p:cTn id="5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5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50867E-6 L -0.11024 0.10474 " pathEditMode="relative" ptsTypes="AA">
                                      <p:cBhvr>
                                        <p:cTn id="75" dur="3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8500"/>
                            </p:stCondLst>
                            <p:childTnLst>
                              <p:par>
                                <p:cTn id="7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500"/>
                            </p:stCondLst>
                            <p:childTnLst>
                              <p:par>
                                <p:cTn id="8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hcherbininaI@mail.r\Desktop\СУТ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00174"/>
            <a:ext cx="4215866" cy="40005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0"/>
            <a:ext cx="65030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КАКОЕ  ВРЕМЯ СУТОК ?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00892" y="3714752"/>
            <a:ext cx="18485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</a:t>
            </a:r>
            <a:r>
              <a:rPr lang="ru-RU" sz="4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ЫЛА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62734" y="1714488"/>
            <a:ext cx="22812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СЕЙЧАС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29454" y="2714620"/>
            <a:ext cx="185794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БУДЕТ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Picture 4" descr="E:\Ирина 2013\Времена года\анимашки времена года\283516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643182"/>
            <a:ext cx="785818" cy="750456"/>
          </a:xfrm>
          <a:prstGeom prst="rect">
            <a:avLst/>
          </a:prstGeom>
          <a:noFill/>
        </p:spPr>
      </p:pic>
      <p:pic>
        <p:nvPicPr>
          <p:cNvPr id="12" name="Picture 14" descr="E:\Ирина 2013\Загрузки 01.01.2014г\проз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1000108"/>
            <a:ext cx="1500198" cy="1266279"/>
          </a:xfrm>
          <a:prstGeom prst="rect">
            <a:avLst/>
          </a:prstGeom>
          <a:noFill/>
        </p:spPr>
      </p:pic>
      <p:pic>
        <p:nvPicPr>
          <p:cNvPr id="14" name="Picture 12" descr="E:\Ирина 2013\Времена года\анимашки времена года\3fa1d90cdd11cd936236ab6bf25a2247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3714752"/>
            <a:ext cx="479729" cy="571504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2428860" y="2857496"/>
            <a:ext cx="13573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УТРО</a:t>
            </a:r>
          </a:p>
          <a:p>
            <a:pPr algn="ctr"/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7620" y="2071678"/>
            <a:ext cx="1412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3504" y="2857496"/>
            <a:ext cx="15617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ВЕЧЕР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4429132"/>
            <a:ext cx="14553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НОЧЬ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75608 0.18867 " pathEditMode="relative" ptsTypes="AA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5549E-6 L -0.35868 0.2550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" y="12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2848 -0.27283 " pathEditMode="relative" ptsTypes="AA">
                                      <p:cBhvr>
                                        <p:cTn id="2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9" grpId="0" build="allAtOnce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hcherbininaI@mail.r\Desktop\СУТ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00174"/>
            <a:ext cx="4215866" cy="40005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0"/>
            <a:ext cx="65030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КАКОЕ  ВРЕМЯ СУТОК ?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00892" y="3714752"/>
            <a:ext cx="18485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</a:t>
            </a:r>
            <a:r>
              <a:rPr lang="ru-RU" sz="4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ЫЛО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62734" y="1714488"/>
            <a:ext cx="22812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СЕЙЧАС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29454" y="2714620"/>
            <a:ext cx="185794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БУДЕТ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Picture 4" descr="E:\Ирина 2013\Времена года\анимашки времена года\283516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786058"/>
            <a:ext cx="785818" cy="750456"/>
          </a:xfrm>
          <a:prstGeom prst="rect">
            <a:avLst/>
          </a:prstGeom>
          <a:noFill/>
        </p:spPr>
      </p:pic>
      <p:pic>
        <p:nvPicPr>
          <p:cNvPr id="12" name="Picture 14" descr="E:\Ирина 2013\Загрузки 01.01.2014г\проз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928670"/>
            <a:ext cx="1500198" cy="1266279"/>
          </a:xfrm>
          <a:prstGeom prst="rect">
            <a:avLst/>
          </a:prstGeom>
          <a:noFill/>
        </p:spPr>
      </p:pic>
      <p:pic>
        <p:nvPicPr>
          <p:cNvPr id="13" name="Picture 8" descr="E:\Ирина 2013\Времена года\анимашки времена года\солнце зевает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2928934"/>
            <a:ext cx="933450" cy="93345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2500298" y="2857496"/>
            <a:ext cx="13573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УТРО</a:t>
            </a:r>
          </a:p>
          <a:p>
            <a:pPr algn="ctr"/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7620" y="2143116"/>
            <a:ext cx="1412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72066" y="2857496"/>
            <a:ext cx="15617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ВЕЧЕР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4500570"/>
            <a:ext cx="14553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НОЧЬ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6.06936E-6 L -0.25208 -0.13642 " pathEditMode="relative" ptsTypes="AA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79191E-6 L -0.76389 -0.16786 " pathEditMode="relative" ptsTypes="AA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hcherbininaI@mail.r\Desktop\СУТ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00174"/>
            <a:ext cx="4215866" cy="40005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0"/>
            <a:ext cx="65030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КАКОЕ  ВРЕМЯ СУТОК ?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72330" y="4429132"/>
            <a:ext cx="15712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</a:t>
            </a:r>
            <a:r>
              <a:rPr lang="ru-RU" sz="4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ЫЛ 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62734" y="2786058"/>
            <a:ext cx="22812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СЕЙЧАС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00892" y="3714752"/>
            <a:ext cx="185794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БУДЕТ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2" name="Picture 14" descr="E:\Ирина 2013\Загрузки 01.01.2014г\проз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928670"/>
            <a:ext cx="1500198" cy="1266279"/>
          </a:xfrm>
          <a:prstGeom prst="rect">
            <a:avLst/>
          </a:prstGeom>
          <a:noFill/>
        </p:spPr>
      </p:pic>
      <p:pic>
        <p:nvPicPr>
          <p:cNvPr id="13" name="Picture 8" descr="E:\Ирина 2013\Времена года\анимашки времена года\солнце зевает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2928934"/>
            <a:ext cx="933450" cy="93345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2500298" y="2857496"/>
            <a:ext cx="13573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УТРО</a:t>
            </a:r>
          </a:p>
          <a:p>
            <a:pPr algn="ctr"/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7620" y="2143116"/>
            <a:ext cx="1412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72066" y="2857496"/>
            <a:ext cx="15617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ВЕЧЕР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4500570"/>
            <a:ext cx="14553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НОЧЬ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4" name="Picture 12" descr="E:\Ирина 2013\Времена года\анимашки времена года\3fa1d90cdd11cd936236ab6bf25a2247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3571876"/>
            <a:ext cx="571504" cy="680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06358E-6 L -0.37014 0.272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13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09827E-6 L -0.25695 -0.5306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" y="-26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hcherbininaI@mail.r\Desktop\СУТ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00174"/>
            <a:ext cx="4215866" cy="40005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0"/>
            <a:ext cx="65030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КАКОЕ  ВРЕМЯ СУТОК ?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72330" y="4500570"/>
            <a:ext cx="15712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</a:t>
            </a:r>
            <a:r>
              <a:rPr lang="ru-RU" sz="4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ЫЛ 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62734" y="2786058"/>
            <a:ext cx="22812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СЕЙЧАС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00892" y="3643314"/>
            <a:ext cx="185794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БУДЕТ</a:t>
            </a:r>
            <a:endParaRPr lang="ru-RU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Picture 4" descr="E:\Ирина 2013\Времена года\анимашки времена года\283516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786058"/>
            <a:ext cx="785818" cy="750456"/>
          </a:xfrm>
          <a:prstGeom prst="rect">
            <a:avLst/>
          </a:prstGeom>
          <a:noFill/>
        </p:spPr>
      </p:pic>
      <p:pic>
        <p:nvPicPr>
          <p:cNvPr id="13" name="Picture 8" descr="E:\Ирина 2013\Времена года\анимашки времена года\солнце зевает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2928934"/>
            <a:ext cx="933450" cy="93345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2500298" y="2857496"/>
            <a:ext cx="13573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УТРО</a:t>
            </a:r>
          </a:p>
          <a:p>
            <a:pPr algn="ctr"/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7620" y="2143116"/>
            <a:ext cx="1412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72066" y="2857496"/>
            <a:ext cx="15617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ВЕЧЕР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4500570"/>
            <a:ext cx="14553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НОЧЬ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4" name="Picture 12" descr="E:\Ирина 2013\Времена года\анимашки времена года\3fa1d90cdd11cd936236ab6bf25a2247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3571876"/>
            <a:ext cx="571504" cy="680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7014 0.40901 " pathEditMode="relative" ptsTypes="AA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77457E-6 L -0.7717 -0.1468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6" y="-7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220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-0.01271 L 0.00868 -0.2497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119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9" grpId="0" build="allAtOnce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/>
          <p:cNvSpPr/>
          <p:nvPr/>
        </p:nvSpPr>
        <p:spPr>
          <a:xfrm>
            <a:off x="1714480" y="0"/>
            <a:ext cx="581313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НАЗОВИ,  КАКОЕ</a:t>
            </a:r>
          </a:p>
          <a:p>
            <a:pPr algn="ctr"/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ВРЕМЯ   СУТОК ?</a:t>
            </a:r>
            <a:endParaRPr lang="ru-RU" sz="6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8" name="Picture 8" descr="E:\Ирина 2013\Времена года\анимашки времена года\солнце зевает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643446"/>
            <a:ext cx="933450" cy="933450"/>
          </a:xfrm>
          <a:prstGeom prst="rect">
            <a:avLst/>
          </a:prstGeom>
          <a:noFill/>
        </p:spPr>
      </p:pic>
      <p:pic>
        <p:nvPicPr>
          <p:cNvPr id="49" name="Picture 4" descr="E:\Ирина 2013\Времена года\анимашки времена года\283516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214554"/>
            <a:ext cx="785818" cy="750456"/>
          </a:xfrm>
          <a:prstGeom prst="rect">
            <a:avLst/>
          </a:prstGeom>
          <a:noFill/>
        </p:spPr>
      </p:pic>
      <p:pic>
        <p:nvPicPr>
          <p:cNvPr id="50" name="Picture 14" descr="E:\Ирина 2013\Загрузки 01.01.2014г\проз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3357562"/>
            <a:ext cx="1285884" cy="1085382"/>
          </a:xfrm>
          <a:prstGeom prst="rect">
            <a:avLst/>
          </a:prstGeom>
          <a:noFill/>
        </p:spPr>
      </p:pic>
      <p:pic>
        <p:nvPicPr>
          <p:cNvPr id="51" name="Picture 12" descr="E:\Ирина 2013\Времена года\анимашки времена года\3fa1d90cdd11cd936236ab6bf25a2247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5929330"/>
            <a:ext cx="571504" cy="680836"/>
          </a:xfrm>
          <a:prstGeom prst="rect">
            <a:avLst/>
          </a:prstGeom>
          <a:noFill/>
        </p:spPr>
      </p:pic>
      <p:sp>
        <p:nvSpPr>
          <p:cNvPr id="53" name="Прямоугольник 52"/>
          <p:cNvSpPr/>
          <p:nvPr/>
        </p:nvSpPr>
        <p:spPr>
          <a:xfrm>
            <a:off x="6500826" y="3500438"/>
            <a:ext cx="1412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500826" y="4572008"/>
            <a:ext cx="15617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ВЕЧЕР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429388" y="2357430"/>
            <a:ext cx="14553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НОЧЬ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572264" y="5715016"/>
            <a:ext cx="13628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УТРО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6233 -0.49294 " pathEditMode="relative" ptsTypes="AA">
                                      <p:cBhvr>
                                        <p:cTn id="28" dur="2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5549E-6 L -0.35781 0.0120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21965E-6 L -0.35799 0.0235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" y="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4653 0.50358 " pathEditMode="relative" ptsTypes="AA">
                                      <p:cBhvr>
                                        <p:cTn id="4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allAtOnce"/>
      <p:bldP spid="54" grpId="0" build="allAtOnce"/>
      <p:bldP spid="55" grpId="0"/>
      <p:bldP spid="55" grpId="1"/>
      <p:bldP spid="5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hcherbininaI@mail.r\Desktop\СУТ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214422"/>
            <a:ext cx="5021276" cy="476479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00364" y="0"/>
            <a:ext cx="36474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ЭТО  СУТКИ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2857496"/>
            <a:ext cx="13573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УТРО</a:t>
            </a:r>
          </a:p>
          <a:p>
            <a:pPr algn="ctr"/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4857760"/>
            <a:ext cx="14553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НОЧЬ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1714488"/>
            <a:ext cx="1412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694" y="2857496"/>
            <a:ext cx="15617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ВЕЧЕР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8" name="Picture 4" descr="E:\Ирина 2013\Времена года\анимашки времена года\283516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071810"/>
            <a:ext cx="785818" cy="750456"/>
          </a:xfrm>
          <a:prstGeom prst="rect">
            <a:avLst/>
          </a:prstGeom>
          <a:noFill/>
        </p:spPr>
      </p:pic>
      <p:pic>
        <p:nvPicPr>
          <p:cNvPr id="1030" name="Picture 6" descr="E:\Ирина 2013\Времена года\анимашки времена года\smileys-free-download-191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3214686"/>
            <a:ext cx="571500" cy="542925"/>
          </a:xfrm>
          <a:prstGeom prst="rect">
            <a:avLst/>
          </a:prstGeom>
          <a:noFill/>
        </p:spPr>
      </p:pic>
      <p:pic>
        <p:nvPicPr>
          <p:cNvPr id="1032" name="Picture 8" descr="E:\Ирина 2013\Времена года\анимашки времена года\солнце зевает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2857496"/>
            <a:ext cx="933450" cy="933450"/>
          </a:xfrm>
          <a:prstGeom prst="rect">
            <a:avLst/>
          </a:prstGeom>
          <a:noFill/>
        </p:spPr>
      </p:pic>
      <p:pic>
        <p:nvPicPr>
          <p:cNvPr id="1036" name="Picture 12" descr="E:\Ирина 2013\Времена года\анимашки времена года\3fa1d90cdd11cd936236ab6bf25a2247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00760" y="3786190"/>
            <a:ext cx="571504" cy="680836"/>
          </a:xfrm>
          <a:prstGeom prst="rect">
            <a:avLst/>
          </a:prstGeom>
          <a:noFill/>
        </p:spPr>
      </p:pic>
      <p:pic>
        <p:nvPicPr>
          <p:cNvPr id="1038" name="Picture 14" descr="E:\Ирина 2013\Загрузки 01.01.2014г\проз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86182" y="571480"/>
            <a:ext cx="1500198" cy="1266279"/>
          </a:xfrm>
          <a:prstGeom prst="rect">
            <a:avLst/>
          </a:prstGeom>
          <a:noFill/>
        </p:spPr>
      </p:pic>
      <p:pic>
        <p:nvPicPr>
          <p:cNvPr id="1039" name="Picture 15" descr="E:\Ирина 2013\Времена года\анимашки времена года\smileys-free-download-191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785794"/>
            <a:ext cx="571500" cy="542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069 C -0.00122 -0.00162 -0.00226 -0.0037 -0.00226 -0.00578 C -0.00226 -0.03307 -0.00208 -0.05966 -0.00069 -0.08671 C 2.77556E-17 -0.09943 0.00799 -0.11052 0.01198 -0.12139 C 0.01997 -0.14266 0.02795 -0.16578 0.04097 -0.18243 C 0.04306 -0.19076 0.04497 -0.19307 0.05052 -0.19769 C 0.05434 -0.2118 0.04913 -0.19769 0.05694 -0.20648 C 0.05833 -0.20833 0.05868 -0.2111 0.06007 -0.21295 C 0.06354 -0.21758 0.06892 -0.22243 0.07292 -0.22613 C 0.07483 -0.22983 0.0776 -0.23307 0.07951 -0.237 C 0.08576 -0.25157 0.07431 -0.23469 0.08594 -0.24995 C 0.08906 -0.26313 0.08507 -0.25087 0.09219 -0.26081 C 0.09983 -0.27145 0.10365 -0.28417 0.11476 -0.28925 C 0.12083 -0.29758 0.12431 -0.30521 0.13247 -0.30891 C 0.14132 -0.32162 0.1526 -0.32555 0.16458 -0.33064 C 0.1724 -0.33781 0.1776 -0.33688 0.18698 -0.34151 C 0.20972 -0.35237 0.23351 -0.35446 0.25764 -0.35446 " pathEditMode="relative" rAng="0" ptsTypes="ffffffffffffffffA">
                                      <p:cBhvr>
                                        <p:cTn id="26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0"/>
                            </p:stCondLst>
                            <p:childTnLst>
                              <p:par>
                                <p:cTn id="4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500"/>
                            </p:stCondLst>
                            <p:childTnLst>
                              <p:par>
                                <p:cTn id="5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69 C 0.03455 -0.00277 0.06823 -0.00486 0.10295 -0.00277 C 0.11841 0.00231 0.13403 0.00971 0.14913 0.01619 C 0.15538 0.01896 0.16181 0.02197 0.16806 0.02474 C 0.17118 0.02613 0.17761 0.0289 0.17761 0.02913 C 0.18143 0.03445 0.1849 0.03723 0.19028 0.03954 C 0.19636 0.0511 0.20608 0.0585 0.2158 0.06289 C 0.22118 0.06543 0.22535 0.07121 0.23004 0.07538 C 0.2342 0.07908 0.2408 0.08324 0.24427 0.08809 C 0.24809 0.09341 0.25 0.09642 0.25538 0.09873 C 0.25868 0.10543 0.26233 0.1163 0.2665 0.12208 C 0.26927 0.13318 0.27396 0.14243 0.27917 0.15168 C 0.28472 0.16139 0.28854 0.17249 0.29514 0.18127 C 0.29705 0.18913 0.30313 0.20439 0.30782 0.21087 C 0.31146 0.22543 0.3125 0.22983 0.31893 0.24254 C 0.3217 0.24809 0.32205 0.25526 0.32361 0.2615 C 0.32413 0.26335 0.32518 0.26775 0.32518 0.26798 C 0.32657 0.28647 0.33316 0.31353 0.32205 0.32925 C 0.32257 0.33341 0.32049 0.34173 0.32361 0.34173 C 0.32691 0.34173 0.32691 0.32925 0.32691 0.32948 " pathEditMode="relative" rAng="0" ptsTypes="fffffffffffffffffffA">
                                      <p:cBhvr>
                                        <p:cTn id="56" dur="5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2500"/>
                            </p:stCondLst>
                            <p:childTnLst>
                              <p:par>
                                <p:cTn id="5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5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50867E-6 L -0.11024 0.10474 " pathEditMode="relative" ptsTypes="AA">
                                      <p:cBhvr>
                                        <p:cTn id="75" dur="3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8500"/>
                            </p:stCondLst>
                            <p:childTnLst>
                              <p:par>
                                <p:cTn id="7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500"/>
                            </p:stCondLst>
                            <p:childTnLst>
                              <p:par>
                                <p:cTn id="8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ремя су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время суток</Template>
  <TotalTime>1</TotalTime>
  <Words>80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время суток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Мдоу 220</dc:creator>
  <cp:lastModifiedBy>Мдоу 220</cp:lastModifiedBy>
  <cp:revision>1</cp:revision>
  <dcterms:created xsi:type="dcterms:W3CDTF">2023-05-06T15:14:46Z</dcterms:created>
  <dcterms:modified xsi:type="dcterms:W3CDTF">2023-05-06T15:16:44Z</dcterms:modified>
</cp:coreProperties>
</file>