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showAnimation="1" allowPng="1" relyOnVml="1" imgSz="1280x1024" encoding="windows-1251"/>
  <p:showPr showNarration="1">
    <p:present/>
    <p:sldAll/>
    <p:penClr>
      <a:srgbClr val="FF0000"/>
    </p:penClr>
  </p:showPr>
  <p:clrMru>
    <a:srgbClr val="C0C0C0"/>
    <a:srgbClr val="5F5F5F"/>
    <a:srgbClr val="66CCFF"/>
    <a:srgbClr val="FFFFFF"/>
    <a:srgbClr val="CC3300"/>
    <a:srgbClr val="CC6600"/>
    <a:srgbClr val="FFFF66"/>
    <a:srgbClr val="E3DEB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preferSingleView="1">
    <p:restoredLeft sz="80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-1908" y="-96"/>
      </p:cViewPr>
      <p:guideLst>
        <p:guide orient="horz" pos="2160"/>
        <p:guide pos="2880"/>
      </p:guideLst>
    </p:cSldViewPr>
  </p:slide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58678-B1E9-4D00-94E3-47BE612256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15289-A77B-40D2-B7A0-A120D3A0D0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BFAB8-FF92-48A5-A04C-2EE7E745911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F2623-64C7-4933-9D6A-301DBD806A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1405C-CDE0-42BE-8761-23DE6129E5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9E726-268D-4FFF-8A24-CEF1023948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E3E93-5964-4415-9782-135010CE43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B25C3-D4E1-471F-BED4-EE95E7A36E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49013-32E6-4240-B5B7-AA3055F586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0FF43-D5F4-4B29-B4E4-950ADB5905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4EB31-EE35-430C-A841-67A2523166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942C1A-EC4F-4537-BD44-F6AA8F4C919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00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audio" Target="../media/audio3.wav"/><Relationship Id="rId7" Type="http://schemas.openxmlformats.org/officeDocument/2006/relationships/audio" Target="../media/audio33.wav"/><Relationship Id="rId2" Type="http://schemas.openxmlformats.org/officeDocument/2006/relationships/audio" Target="../media/audio32.wav"/><Relationship Id="rId1" Type="http://schemas.openxmlformats.org/officeDocument/2006/relationships/audio" Target="../media/audio1.wav"/><Relationship Id="rId6" Type="http://schemas.openxmlformats.org/officeDocument/2006/relationships/audio" Target="../media/audio4.wav"/><Relationship Id="rId5" Type="http://schemas.openxmlformats.org/officeDocument/2006/relationships/audio" Target="../media/audio8.wav"/><Relationship Id="rId4" Type="http://schemas.openxmlformats.org/officeDocument/2006/relationships/audio" Target="../media/audio6.wav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2.png"/><Relationship Id="rId2" Type="http://schemas.openxmlformats.org/officeDocument/2006/relationships/audio" Target="../media/audio34.wav"/><Relationship Id="rId1" Type="http://schemas.openxmlformats.org/officeDocument/2006/relationships/audio" Target="../media/audio1.wav"/><Relationship Id="rId6" Type="http://schemas.openxmlformats.org/officeDocument/2006/relationships/slideLayout" Target="../slideLayouts/slideLayout1.xml"/><Relationship Id="rId5" Type="http://schemas.openxmlformats.org/officeDocument/2006/relationships/audio" Target="../media/audio6.wav"/><Relationship Id="rId4" Type="http://schemas.openxmlformats.org/officeDocument/2006/relationships/audio" Target="../media/audio35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audio3.wav"/><Relationship Id="rId7" Type="http://schemas.openxmlformats.org/officeDocument/2006/relationships/audio" Target="../media/audio6.wav"/><Relationship Id="rId2" Type="http://schemas.openxmlformats.org/officeDocument/2006/relationships/audio" Target="../media/audio36.wav"/><Relationship Id="rId1" Type="http://schemas.openxmlformats.org/officeDocument/2006/relationships/audio" Target="../media/audio1.wav"/><Relationship Id="rId6" Type="http://schemas.openxmlformats.org/officeDocument/2006/relationships/audio" Target="../media/audio8.wav"/><Relationship Id="rId11" Type="http://schemas.openxmlformats.org/officeDocument/2006/relationships/image" Target="../media/image2.png"/><Relationship Id="rId5" Type="http://schemas.openxmlformats.org/officeDocument/2006/relationships/audio" Target="../media/audio23.wav"/><Relationship Id="rId10" Type="http://schemas.openxmlformats.org/officeDocument/2006/relationships/slideLayout" Target="../slideLayouts/slideLayout1.xml"/><Relationship Id="rId4" Type="http://schemas.openxmlformats.org/officeDocument/2006/relationships/audio" Target="../media/audio24.wav"/><Relationship Id="rId9" Type="http://schemas.openxmlformats.org/officeDocument/2006/relationships/audio" Target="../media/audio37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3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10" Type="http://schemas.openxmlformats.org/officeDocument/2006/relationships/image" Target="../media/image2.png"/><Relationship Id="rId4" Type="http://schemas.openxmlformats.org/officeDocument/2006/relationships/audio" Target="../media/audio4.wav"/><Relationship Id="rId9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12.wav"/><Relationship Id="rId3" Type="http://schemas.openxmlformats.org/officeDocument/2006/relationships/audio" Target="../media/audio3.wav"/><Relationship Id="rId7" Type="http://schemas.openxmlformats.org/officeDocument/2006/relationships/audio" Target="../media/audio11.wav"/><Relationship Id="rId2" Type="http://schemas.openxmlformats.org/officeDocument/2006/relationships/audio" Target="../media/audio9.wav"/><Relationship Id="rId1" Type="http://schemas.openxmlformats.org/officeDocument/2006/relationships/audio" Target="../media/audio1.wav"/><Relationship Id="rId6" Type="http://schemas.openxmlformats.org/officeDocument/2006/relationships/audio" Target="../media/audio10.wav"/><Relationship Id="rId11" Type="http://schemas.openxmlformats.org/officeDocument/2006/relationships/image" Target="../media/image2.png"/><Relationship Id="rId5" Type="http://schemas.openxmlformats.org/officeDocument/2006/relationships/audio" Target="../media/audio8.wav"/><Relationship Id="rId10" Type="http://schemas.openxmlformats.org/officeDocument/2006/relationships/slideLayout" Target="../slideLayouts/slideLayout1.xml"/><Relationship Id="rId4" Type="http://schemas.openxmlformats.org/officeDocument/2006/relationships/audio" Target="../media/audio6.wav"/><Relationship Id="rId9" Type="http://schemas.openxmlformats.org/officeDocument/2006/relationships/audio" Target="../media/audio13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18.wav"/><Relationship Id="rId3" Type="http://schemas.openxmlformats.org/officeDocument/2006/relationships/audio" Target="../media/audio3.wav"/><Relationship Id="rId7" Type="http://schemas.openxmlformats.org/officeDocument/2006/relationships/audio" Target="../media/audio17.wav"/><Relationship Id="rId12" Type="http://schemas.openxmlformats.org/officeDocument/2006/relationships/image" Target="../media/image2.png"/><Relationship Id="rId2" Type="http://schemas.openxmlformats.org/officeDocument/2006/relationships/audio" Target="../media/audio14.wav"/><Relationship Id="rId1" Type="http://schemas.openxmlformats.org/officeDocument/2006/relationships/audio" Target="../media/audio1.wav"/><Relationship Id="rId6" Type="http://schemas.openxmlformats.org/officeDocument/2006/relationships/audio" Target="../media/audio16.wav"/><Relationship Id="rId11" Type="http://schemas.openxmlformats.org/officeDocument/2006/relationships/slideLayout" Target="../slideLayouts/slideLayout1.xml"/><Relationship Id="rId5" Type="http://schemas.openxmlformats.org/officeDocument/2006/relationships/audio" Target="../media/audio4.wav"/><Relationship Id="rId10" Type="http://schemas.openxmlformats.org/officeDocument/2006/relationships/audio" Target="../media/audio20.wav"/><Relationship Id="rId4" Type="http://schemas.openxmlformats.org/officeDocument/2006/relationships/audio" Target="../media/audio15.wav"/><Relationship Id="rId9" Type="http://schemas.openxmlformats.org/officeDocument/2006/relationships/audio" Target="../media/audio19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12.wav"/><Relationship Id="rId3" Type="http://schemas.openxmlformats.org/officeDocument/2006/relationships/audio" Target="../media/audio3.wav"/><Relationship Id="rId7" Type="http://schemas.openxmlformats.org/officeDocument/2006/relationships/audio" Target="../media/audio11.wav"/><Relationship Id="rId2" Type="http://schemas.openxmlformats.org/officeDocument/2006/relationships/audio" Target="../media/audio21.wav"/><Relationship Id="rId1" Type="http://schemas.openxmlformats.org/officeDocument/2006/relationships/audio" Target="../media/audio1.wav"/><Relationship Id="rId6" Type="http://schemas.openxmlformats.org/officeDocument/2006/relationships/audio" Target="../media/audio10.wav"/><Relationship Id="rId11" Type="http://schemas.openxmlformats.org/officeDocument/2006/relationships/image" Target="../media/image2.png"/><Relationship Id="rId5" Type="http://schemas.openxmlformats.org/officeDocument/2006/relationships/audio" Target="../media/audio6.wav"/><Relationship Id="rId10" Type="http://schemas.openxmlformats.org/officeDocument/2006/relationships/slideLayout" Target="../slideLayouts/slideLayout1.xml"/><Relationship Id="rId4" Type="http://schemas.openxmlformats.org/officeDocument/2006/relationships/audio" Target="../media/audio8.wav"/><Relationship Id="rId9" Type="http://schemas.openxmlformats.org/officeDocument/2006/relationships/audio" Target="../media/audio13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24.wav"/><Relationship Id="rId3" Type="http://schemas.openxmlformats.org/officeDocument/2006/relationships/audio" Target="../media/audio3.wav"/><Relationship Id="rId7" Type="http://schemas.openxmlformats.org/officeDocument/2006/relationships/audio" Target="../media/audio23.wav"/><Relationship Id="rId2" Type="http://schemas.openxmlformats.org/officeDocument/2006/relationships/audio" Target="../media/audio22.wav"/><Relationship Id="rId1" Type="http://schemas.openxmlformats.org/officeDocument/2006/relationships/audio" Target="../media/audio1.wav"/><Relationship Id="rId6" Type="http://schemas.openxmlformats.org/officeDocument/2006/relationships/audio" Target="../media/audio7.wav"/><Relationship Id="rId11" Type="http://schemas.openxmlformats.org/officeDocument/2006/relationships/image" Target="../media/image2.png"/><Relationship Id="rId5" Type="http://schemas.openxmlformats.org/officeDocument/2006/relationships/audio" Target="../media/audio5.wav"/><Relationship Id="rId10" Type="http://schemas.openxmlformats.org/officeDocument/2006/relationships/slideLayout" Target="../slideLayouts/slideLayout1.xml"/><Relationship Id="rId4" Type="http://schemas.openxmlformats.org/officeDocument/2006/relationships/audio" Target="../media/audio8.wav"/><Relationship Id="rId9" Type="http://schemas.openxmlformats.org/officeDocument/2006/relationships/audio" Target="../media/audio25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3.wav"/><Relationship Id="rId7" Type="http://schemas.openxmlformats.org/officeDocument/2006/relationships/slideLayout" Target="../slideLayouts/slideLayout1.xml"/><Relationship Id="rId2" Type="http://schemas.openxmlformats.org/officeDocument/2006/relationships/audio" Target="../media/audio26.wav"/><Relationship Id="rId1" Type="http://schemas.openxmlformats.org/officeDocument/2006/relationships/audio" Target="../media/audio1.wav"/><Relationship Id="rId6" Type="http://schemas.openxmlformats.org/officeDocument/2006/relationships/audio" Target="../media/audio6.wav"/><Relationship Id="rId5" Type="http://schemas.openxmlformats.org/officeDocument/2006/relationships/audio" Target="../media/audio8.wav"/><Relationship Id="rId4" Type="http://schemas.openxmlformats.org/officeDocument/2006/relationships/audio" Target="../media/audio4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24.wav"/><Relationship Id="rId13" Type="http://schemas.openxmlformats.org/officeDocument/2006/relationships/audio" Target="../media/audio10.wav"/><Relationship Id="rId3" Type="http://schemas.openxmlformats.org/officeDocument/2006/relationships/audio" Target="../media/audio3.wav"/><Relationship Id="rId7" Type="http://schemas.openxmlformats.org/officeDocument/2006/relationships/audio" Target="../media/audio8.wav"/><Relationship Id="rId12" Type="http://schemas.openxmlformats.org/officeDocument/2006/relationships/audio" Target="../media/audio30.wav"/><Relationship Id="rId2" Type="http://schemas.openxmlformats.org/officeDocument/2006/relationships/audio" Target="../media/audio27.wav"/><Relationship Id="rId16" Type="http://schemas.openxmlformats.org/officeDocument/2006/relationships/image" Target="../media/image2.png"/><Relationship Id="rId1" Type="http://schemas.openxmlformats.org/officeDocument/2006/relationships/audio" Target="../media/audio1.wav"/><Relationship Id="rId6" Type="http://schemas.openxmlformats.org/officeDocument/2006/relationships/audio" Target="../media/audio6.wav"/><Relationship Id="rId11" Type="http://schemas.openxmlformats.org/officeDocument/2006/relationships/audio" Target="../media/audio29.wav"/><Relationship Id="rId5" Type="http://schemas.openxmlformats.org/officeDocument/2006/relationships/audio" Target="../media/audio7.wav"/><Relationship Id="rId15" Type="http://schemas.openxmlformats.org/officeDocument/2006/relationships/slideLayout" Target="../slideLayouts/slideLayout1.xml"/><Relationship Id="rId10" Type="http://schemas.openxmlformats.org/officeDocument/2006/relationships/audio" Target="../media/audio28.wav"/><Relationship Id="rId4" Type="http://schemas.openxmlformats.org/officeDocument/2006/relationships/audio" Target="../media/audio5.wav"/><Relationship Id="rId9" Type="http://schemas.openxmlformats.org/officeDocument/2006/relationships/audio" Target="../media/audio23.wav"/><Relationship Id="rId14" Type="http://schemas.openxmlformats.org/officeDocument/2006/relationships/audio" Target="../media/audio3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3" y="187325"/>
            <a:ext cx="8639175" cy="64833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1470025"/>
          </a:xfrm>
        </p:spPr>
        <p:txBody>
          <a:bodyPr/>
          <a:lstStyle/>
          <a:p>
            <a:r>
              <a:rPr lang="ru-RU" sz="7200" b="1">
                <a:solidFill>
                  <a:srgbClr val="FFCC66"/>
                </a:solidFill>
              </a:rPr>
              <a:t>РЫ</a:t>
            </a:r>
            <a:r>
              <a:rPr lang="ru-RU" sz="7200" b="1">
                <a:solidFill>
                  <a:srgbClr val="FFFF66"/>
                </a:solidFill>
              </a:rPr>
              <a:t>БА</a:t>
            </a:r>
          </a:p>
        </p:txBody>
      </p:sp>
      <p:sp>
        <p:nvSpPr>
          <p:cNvPr id="59395" name="Oval 3"/>
          <p:cNvSpPr>
            <a:spLocks noChangeArrowheads="1"/>
          </p:cNvSpPr>
          <p:nvPr/>
        </p:nvSpPr>
        <p:spPr bwMode="auto">
          <a:xfrm>
            <a:off x="2051050" y="2565400"/>
            <a:ext cx="5184775" cy="2952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 rot="2716697">
            <a:off x="7415213" y="3286125"/>
            <a:ext cx="1873250" cy="1584325"/>
          </a:xfrm>
          <a:prstGeom prst="rtTriangle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397" name="Oval 5"/>
          <p:cNvSpPr>
            <a:spLocks noChangeArrowheads="1"/>
          </p:cNvSpPr>
          <p:nvPr/>
        </p:nvSpPr>
        <p:spPr bwMode="auto">
          <a:xfrm>
            <a:off x="2627313" y="3357563"/>
            <a:ext cx="504825" cy="504825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4067175" y="1989138"/>
            <a:ext cx="1295400" cy="576262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 rot="10800000">
            <a:off x="4067175" y="5516563"/>
            <a:ext cx="1295400" cy="504825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3708400" y="2708275"/>
            <a:ext cx="71438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9401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9402" name="Picture 10">
            <a:hlinkClick r:id="" action="ppaction://media"/>
          </p:cNvPr>
          <p:cNvPicPr>
            <a:picLocks noRot="1" noChangeAspect="1" noChangeArrowheads="1"/>
          </p:cNvPicPr>
          <p:nvPr>
            <a:wavAudioFile r:embed="rId2" name="эт рыба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9403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какие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9404" name="Picture 12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овал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9405" name="Picture 13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круг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9406" name="Picture 14">
            <a:hlinkClick r:id="" action="ppaction://media"/>
          </p:cNvPr>
          <p:cNvPicPr>
            <a:picLocks noRot="1" noChangeAspect="1" noChangeArrowheads="1"/>
          </p:cNvPicPr>
          <p:nvPr>
            <a:wavAudioFile r:embed="rId6" name="треуг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9407" name="Picture 15">
            <a:hlinkClick r:id="" action="ppaction://media"/>
          </p:cNvPr>
          <p:cNvPicPr>
            <a:picLocks noRot="1" noChangeAspect="1" noChangeArrowheads="1"/>
          </p:cNvPicPr>
          <p:nvPr>
            <a:wavAudioFile r:embed="rId6" name="треуг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9408" name="Picture 16">
            <a:hlinkClick r:id="" action="ppaction://media"/>
          </p:cNvPr>
          <p:cNvPicPr>
            <a:picLocks noRot="1" noChangeAspect="1" noChangeArrowheads="1"/>
          </p:cNvPicPr>
          <p:nvPr>
            <a:wavAudioFile r:embed="rId6" name="треуг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9409" name="Picture 17">
            <a:hlinkClick r:id="" action="ppaction://media"/>
          </p:cNvPr>
          <p:cNvPicPr>
            <a:picLocks noRot="1" noChangeAspect="1" noChangeArrowheads="1"/>
          </p:cNvPicPr>
          <p:nvPr>
            <a:wavAudioFile r:embed="rId7" name="буль.wav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594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8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621" fill="hold"/>
                                        <p:tgtEl>
                                          <p:spTgt spid="594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304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33" fill="hold"/>
                                        <p:tgtEl>
                                          <p:spTgt spid="594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2" presetClass="exit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237"/>
                            </p:stCondLst>
                            <p:childTnLst>
                              <p:par>
                                <p:cTn id="3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2808" fill="hold"/>
                                        <p:tgtEl>
                                          <p:spTgt spid="594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45"/>
                            </p:stCondLst>
                            <p:childTnLst>
                              <p:par>
                                <p:cTn id="4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2559" fill="hold"/>
                                        <p:tgtEl>
                                          <p:spTgt spid="594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4604"/>
                            </p:stCondLst>
                            <p:childTnLst>
                              <p:par>
                                <p:cTn id="5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2808" fill="hold"/>
                                        <p:tgtEl>
                                          <p:spTgt spid="594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1" presetID="2" presetClass="entr" presetSubtype="1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7412"/>
                            </p:stCondLst>
                            <p:childTnLst>
                              <p:par>
                                <p:cTn id="66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1" dur="2808" fill="hold"/>
                                        <p:tgtEl>
                                          <p:spTgt spid="594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220"/>
                            </p:stCondLst>
                            <p:childTnLst>
                              <p:par>
                                <p:cTn id="73" presetID="34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0" dur="2808" fill="hold"/>
                                        <p:tgtEl>
                                          <p:spTgt spid="594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3028"/>
                            </p:stCondLst>
                            <p:childTnLst>
                              <p:par>
                                <p:cTn id="8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3619" fill="hold"/>
                                        <p:tgtEl>
                                          <p:spTgt spid="5940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5087 0.00625 -0.10156 0.01273 -0.07986 0.03727 C -0.05816 0.06181 0.13715 0.10996 0.13021 0.14676 C 0.12309 0.18357 -0.08733 0.30533 -0.12188 0.25857 C -0.15677 0.21181 -0.07917 -0.02014 -0.07795 -0.13333 C -0.07691 -0.24653 -0.0974 -0.4125 -0.1158 -0.42129 C -0.1342 -0.43009 -0.17622 -0.26088 -0.18785 -0.18657 C -0.19948 -0.11227 -0.18125 -0.01018 -0.18594 0.02408 C -0.19063 0.05834 -0.21146 0.02222 -0.2158 0.01875 C -0.22014 0.01528 -0.21597 0.0088 -0.21181 0.00255 " pathEditMode="relative" ptsTypes="aaaaaaaaaA">
                                      <p:cBhvr>
                                        <p:cTn id="85" dur="2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5087 0.00625 -0.10156 0.01273 -0.07986 0.03727 C -0.05816 0.06181 0.13715 0.10996 0.13021 0.14676 C 0.12309 0.18357 -0.08733 0.30533 -0.12188 0.25857 C -0.15677 0.21181 -0.07917 -0.02014 -0.07795 -0.13333 C -0.07691 -0.24653 -0.0974 -0.4125 -0.1158 -0.42129 C -0.1342 -0.43009 -0.17622 -0.26088 -0.18785 -0.18657 C -0.19948 -0.11227 -0.18125 -0.01018 -0.18594 0.02408 C -0.19063 0.05834 -0.21146 0.02222 -0.2158 0.01875 C -0.22014 0.01528 -0.21597 0.0088 -0.21181 0.00255 " pathEditMode="relative" ptsTypes="aaaaaaaaaA">
                                      <p:cBhvr>
                                        <p:cTn id="87" dur="20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5087 0.00625 -0.10156 0.01273 -0.07986 0.03727 C -0.05816 0.06181 0.13715 0.10996 0.13021 0.14676 C 0.12309 0.18357 -0.08733 0.30533 -0.12188 0.25857 C -0.15677 0.21181 -0.07917 -0.02014 -0.07795 -0.13333 C -0.07691 -0.24653 -0.0974 -0.4125 -0.1158 -0.42129 C -0.1342 -0.43009 -0.17622 -0.26088 -0.18785 -0.18657 C -0.19948 -0.11227 -0.18125 -0.01018 -0.18594 0.02408 C -0.19063 0.05834 -0.21146 0.02222 -0.2158 0.01875 C -0.22014 0.01528 -0.21597 0.0088 -0.21181 0.00255 " pathEditMode="relative" ptsTypes="aaaaaaaaaA">
                                      <p:cBhvr>
                                        <p:cTn id="89" dur="2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5087 0.00625 -0.10156 0.01273 -0.07986 0.03727 C -0.05816 0.06181 0.13715 0.10996 0.13021 0.14676 C 0.12309 0.18357 -0.08733 0.30533 -0.12188 0.25857 C -0.15677 0.21181 -0.07917 -0.02014 -0.07795 -0.13333 C -0.07691 -0.24653 -0.0974 -0.4125 -0.1158 -0.42129 C -0.1342 -0.43009 -0.17622 -0.26088 -0.18785 -0.18657 C -0.19948 -0.11227 -0.18125 -0.01018 -0.18594 0.02408 C -0.19063 0.05834 -0.21146 0.02222 -0.2158 0.01875 C -0.22014 0.01528 -0.21597 0.0088 -0.21181 0.00255 " pathEditMode="relative" ptsTypes="aaaaaaaaaA">
                                      <p:cBhvr>
                                        <p:cTn id="91" dur="2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5087 0.00625 -0.10156 0.01273 -0.07986 0.03727 C -0.05816 0.06181 0.13715 0.10996 0.13021 0.14676 C 0.12309 0.18357 -0.08733 0.30533 -0.12188 0.25857 C -0.15677 0.21181 -0.07917 -0.02014 -0.07795 -0.13333 C -0.07691 -0.24653 -0.0974 -0.4125 -0.1158 -0.42129 C -0.1342 -0.43009 -0.17622 -0.26088 -0.18785 -0.18657 C -0.19948 -0.11227 -0.18125 -0.01018 -0.18594 0.02408 C -0.19063 0.05834 -0.21146 0.02222 -0.2158 0.01875 C -0.22014 0.01528 -0.21597 0.0088 -0.21181 0.00255 " pathEditMode="relative" ptsTypes="aaaaaaaaaA">
                                      <p:cBhvr>
                                        <p:cTn id="93" dur="20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5087 0.00625 -0.10156 0.01273 -0.07986 0.03727 C -0.05816 0.06181 0.13715 0.10996 0.13021 0.14676 C 0.12309 0.18357 -0.08733 0.30533 -0.12188 0.25857 C -0.15677 0.21181 -0.07917 -0.02014 -0.07795 -0.13333 C -0.07691 -0.24653 -0.0974 -0.4125 -0.1158 -0.42129 C -0.1342 -0.43009 -0.17622 -0.26088 -0.18785 -0.18657 C -0.19948 -0.11227 -0.18125 -0.01018 -0.18594 0.02408 C -0.19063 0.05834 -0.21146 0.02222 -0.2158 0.01875 C -0.22014 0.01528 -0.21597 0.0088 -0.21181 0.00255 " pathEditMode="relative" ptsTypes="aaaaaaaaaA">
                                      <p:cBhvr>
                                        <p:cTn id="95" dur="20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1"/>
                </p:tgtEl>
              </p:cMediaNode>
            </p:audio>
            <p:audio>
              <p:cMediaNode>
                <p:cTn id="9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2"/>
                </p:tgtEl>
              </p:cMediaNode>
            </p:audio>
            <p:audio>
              <p:cMediaNode>
                <p:cTn id="9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3"/>
                </p:tgtEl>
              </p:cMediaNode>
            </p:audio>
            <p:audio>
              <p:cMediaNode>
                <p:cTn id="9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4"/>
                </p:tgtEl>
              </p:cMediaNode>
            </p:audio>
            <p:audio>
              <p:cMediaNode>
                <p:cTn id="10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5"/>
                </p:tgtEl>
              </p:cMediaNode>
            </p:audio>
            <p:audio>
              <p:cMediaNode>
                <p:cTn id="1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6"/>
                </p:tgtEl>
              </p:cMediaNode>
            </p:audio>
            <p:audio>
              <p:cMediaNode>
                <p:cTn id="10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7"/>
                </p:tgtEl>
              </p:cMediaNode>
            </p:audio>
            <p:audio>
              <p:cMediaNode>
                <p:cTn id="10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8"/>
                </p:tgtEl>
              </p:cMediaNode>
            </p:audio>
            <p:audio>
              <p:cMediaNode>
                <p:cTn id="10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409"/>
                </p:tgtEl>
              </p:cMediaNode>
            </p:audio>
          </p:childTnLst>
        </p:cTn>
      </p:par>
    </p:tnLst>
    <p:bldLst>
      <p:bldP spid="59395" grpId="3" animBg="1"/>
      <p:bldP spid="59395" grpId="4" animBg="1"/>
      <p:bldP spid="59395" grpId="5" animBg="1"/>
      <p:bldP spid="59396" grpId="3" animBg="1"/>
      <p:bldP spid="59396" grpId="4" animBg="1"/>
      <p:bldP spid="59396" grpId="5" animBg="1"/>
      <p:bldP spid="59397" grpId="3" animBg="1"/>
      <p:bldP spid="59397" grpId="4" animBg="1"/>
      <p:bldP spid="59397" grpId="5" animBg="1"/>
      <p:bldP spid="59398" grpId="3" animBg="1"/>
      <p:bldP spid="59398" grpId="4" animBg="1"/>
      <p:bldP spid="59398" grpId="5" animBg="1"/>
      <p:bldP spid="59399" grpId="3" animBg="1"/>
      <p:bldP spid="59399" grpId="4" animBg="1"/>
      <p:bldP spid="59399" grpId="5" animBg="1"/>
      <p:bldP spid="594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Oval 2"/>
          <p:cNvSpPr>
            <a:spLocks noChangeArrowheads="1"/>
          </p:cNvSpPr>
          <p:nvPr/>
        </p:nvSpPr>
        <p:spPr bwMode="auto">
          <a:xfrm>
            <a:off x="3492500" y="3068638"/>
            <a:ext cx="1727200" cy="2881312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1470025"/>
          </a:xfrm>
        </p:spPr>
        <p:txBody>
          <a:bodyPr/>
          <a:lstStyle/>
          <a:p>
            <a:r>
              <a:rPr lang="ru-RU" sz="7200" b="1">
                <a:solidFill>
                  <a:srgbClr val="FFFF66"/>
                </a:solidFill>
              </a:rPr>
              <a:t>Г</a:t>
            </a:r>
            <a:r>
              <a:rPr lang="ru-RU" sz="7200" b="1">
                <a:solidFill>
                  <a:srgbClr val="FFCC66"/>
                </a:solidFill>
              </a:rPr>
              <a:t>РИ</a:t>
            </a:r>
            <a:r>
              <a:rPr lang="ru-RU" sz="7200" b="1">
                <a:solidFill>
                  <a:srgbClr val="FFFF66"/>
                </a:solidFill>
              </a:rPr>
              <a:t>Б</a:t>
            </a:r>
          </a:p>
        </p:txBody>
      </p:sp>
      <p:sp>
        <p:nvSpPr>
          <p:cNvPr id="60420" name="PubChord"/>
          <p:cNvSpPr>
            <a:spLocks noEditPoints="1" noChangeArrowheads="1"/>
          </p:cNvSpPr>
          <p:nvPr/>
        </p:nvSpPr>
        <p:spPr bwMode="auto">
          <a:xfrm rot="-13552424">
            <a:off x="3203575" y="1916113"/>
            <a:ext cx="2266950" cy="2266950"/>
          </a:xfrm>
          <a:custGeom>
            <a:avLst/>
            <a:gdLst>
              <a:gd name="G0" fmla="+- 0 0 0"/>
              <a:gd name="G1" fmla="sin 10800 14745600"/>
              <a:gd name="G2" fmla="cos 10800 14745600"/>
              <a:gd name="G3" fmla="sin 10800 2949120"/>
              <a:gd name="G4" fmla="cos 10800 294912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G10" fmla="+/ G5 G7 2"/>
              <a:gd name="G11" fmla="+/ G6 G8 2"/>
              <a:gd name="T0" fmla="*/ 3163 w 21600"/>
              <a:gd name="T1" fmla="*/ 3163 h 21600"/>
              <a:gd name="T2" fmla="*/ 10799 w 21600"/>
              <a:gd name="T3" fmla="*/ 10799 h 21600"/>
              <a:gd name="T4" fmla="*/ 18436 w 21600"/>
              <a:gd name="T5" fmla="*/ 18436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3163" y="3163"/>
                </a:moveTo>
                <a:cubicBezTo>
                  <a:pt x="1137" y="5188"/>
                  <a:pt x="0" y="79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close/>
              </a:path>
            </a:pathLst>
          </a:custGeom>
          <a:solidFill>
            <a:srgbClr val="CC33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60421" name="plant"/>
          <p:cNvSpPr>
            <a:spLocks noEditPoints="1" noChangeArrowheads="1"/>
          </p:cNvSpPr>
          <p:nvPr/>
        </p:nvSpPr>
        <p:spPr bwMode="auto">
          <a:xfrm>
            <a:off x="3419475" y="5300663"/>
            <a:ext cx="1809750" cy="11239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pic>
        <p:nvPicPr>
          <p:cNvPr id="60422" name="Picture 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0423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эт гриб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0424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какие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0425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полукруг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0426" name="Picture 10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овал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604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8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184" fill="hold"/>
                                        <p:tgtEl>
                                          <p:spTgt spid="604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867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33" fill="hold"/>
                                        <p:tgtEl>
                                          <p:spTgt spid="604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800"/>
                            </p:stCondLst>
                            <p:childTnLst>
                              <p:par>
                                <p:cTn id="14" presetID="5" presetClass="exit" presetSubtype="1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3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2122" fill="hold"/>
                                        <p:tgtEl>
                                          <p:spTgt spid="604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422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2808" fill="hold"/>
                                        <p:tgtEl>
                                          <p:spTgt spid="604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0422"/>
                </p:tgtEl>
              </p:cMediaNode>
            </p:audio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0423"/>
                </p:tgtEl>
              </p:cMediaNode>
            </p:audio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0424"/>
                </p:tgtEl>
              </p:cMediaNode>
            </p:audio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0425"/>
                </p:tgtEl>
              </p:cMediaNode>
            </p:audio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0426"/>
                </p:tgtEl>
              </p:cMediaNode>
            </p:audio>
          </p:childTnLst>
        </p:cTn>
      </p:par>
    </p:tnLst>
    <p:bldLst>
      <p:bldP spid="60418" grpId="2" animBg="1"/>
      <p:bldP spid="60418" grpId="3" animBg="1"/>
      <p:bldP spid="60420" grpId="2" animBg="1"/>
      <p:bldP spid="60420" grpId="3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1470025"/>
          </a:xfrm>
        </p:spPr>
        <p:txBody>
          <a:bodyPr/>
          <a:lstStyle/>
          <a:p>
            <a:r>
              <a:rPr lang="ru-RU" sz="7200" b="1">
                <a:solidFill>
                  <a:srgbClr val="FFCC66"/>
                </a:solidFill>
              </a:rPr>
              <a:t>МЫШ</a:t>
            </a:r>
            <a:r>
              <a:rPr lang="ru-RU" sz="7200" b="1">
                <a:solidFill>
                  <a:srgbClr val="FFFF66"/>
                </a:solidFill>
              </a:rPr>
              <a:t>КА</a:t>
            </a:r>
          </a:p>
        </p:txBody>
      </p:sp>
      <p:sp>
        <p:nvSpPr>
          <p:cNvPr id="61443" name="Oval 3"/>
          <p:cNvSpPr>
            <a:spLocks noChangeArrowheads="1"/>
          </p:cNvSpPr>
          <p:nvPr/>
        </p:nvSpPr>
        <p:spPr bwMode="auto">
          <a:xfrm>
            <a:off x="3276600" y="2492375"/>
            <a:ext cx="3600450" cy="295275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1692275" y="2349500"/>
            <a:ext cx="1728788" cy="17272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45" name="Oval 5"/>
          <p:cNvSpPr>
            <a:spLocks noChangeArrowheads="1"/>
          </p:cNvSpPr>
          <p:nvPr/>
        </p:nvSpPr>
        <p:spPr bwMode="auto">
          <a:xfrm>
            <a:off x="2195513" y="27813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46" name="Oval 6"/>
          <p:cNvSpPr>
            <a:spLocks noChangeArrowheads="1"/>
          </p:cNvSpPr>
          <p:nvPr/>
        </p:nvSpPr>
        <p:spPr bwMode="auto">
          <a:xfrm>
            <a:off x="1331913" y="1700213"/>
            <a:ext cx="935037" cy="863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47" name="Oval 7"/>
          <p:cNvSpPr>
            <a:spLocks noChangeArrowheads="1"/>
          </p:cNvSpPr>
          <p:nvPr/>
        </p:nvSpPr>
        <p:spPr bwMode="auto">
          <a:xfrm>
            <a:off x="2771775" y="1700213"/>
            <a:ext cx="936625" cy="8651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 rot="-7192656">
            <a:off x="1078707" y="3464719"/>
            <a:ext cx="792162" cy="863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49" name="Oval 9"/>
          <p:cNvSpPr>
            <a:spLocks noChangeArrowheads="1"/>
          </p:cNvSpPr>
          <p:nvPr/>
        </p:nvSpPr>
        <p:spPr bwMode="auto">
          <a:xfrm>
            <a:off x="827088" y="4005263"/>
            <a:ext cx="358775" cy="287337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 rot="-6495408">
            <a:off x="2700338" y="4292600"/>
            <a:ext cx="288925" cy="11525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 rot="-7707446">
            <a:off x="2901950" y="4738688"/>
            <a:ext cx="288925" cy="14128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 rot="-15095881">
            <a:off x="6767512" y="4762501"/>
            <a:ext cx="288925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 rot="-13129284">
            <a:off x="6372225" y="5084763"/>
            <a:ext cx="288925" cy="647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 rot="2486017">
            <a:off x="6948488" y="1773238"/>
            <a:ext cx="287337" cy="14414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61455" name="Picture 1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1456" name="Picture 16">
            <a:hlinkClick r:id="" action="ppaction://media"/>
          </p:cNvPr>
          <p:cNvPicPr>
            <a:picLocks noRot="1" noChangeAspect="1" noChangeArrowheads="1"/>
          </p:cNvPicPr>
          <p:nvPr>
            <a:wavAudioFile r:embed="rId2" name="эт мышка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1457" name="Picture 17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какие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1458" name="Picture 18">
            <a:hlinkClick r:id="" action="ppaction://media"/>
          </p:cNvPr>
          <p:cNvPicPr>
            <a:picLocks noRot="1" noChangeAspect="1" noChangeArrowheads="1"/>
          </p:cNvPicPr>
          <p:nvPr>
            <a:wavAudioFile r:embed="rId4" name="э кр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1459" name="Picture 19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и эт кр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1460" name="Picture 20">
            <a:hlinkClick r:id="" action="ppaction://media"/>
          </p:cNvPr>
          <p:cNvPicPr>
            <a:picLocks noRot="1" noChangeAspect="1" noChangeArrowheads="1"/>
          </p:cNvPicPr>
          <p:nvPr>
            <a:wavAudioFile r:embed="rId6" name="кр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1461" name="Picture 21">
            <a:hlinkClick r:id="" action="ppaction://media"/>
          </p:cNvPr>
          <p:cNvPicPr>
            <a:picLocks noRot="1" noChangeAspect="1" noChangeArrowheads="1"/>
          </p:cNvPicPr>
          <p:nvPr>
            <a:wavAudioFile r:embed="rId7" name="овал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1462" name="Picture 22">
            <a:hlinkClick r:id="" action="ppaction://media"/>
          </p:cNvPr>
          <p:cNvPicPr>
            <a:picLocks noRot="1" noChangeAspect="1" noChangeArrowheads="1"/>
          </p:cNvPicPr>
          <p:nvPr>
            <a:wavAudioFile r:embed="rId8" name="тре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1463" name="Picture 23">
            <a:hlinkClick r:id="" action="ppaction://media"/>
          </p:cNvPr>
          <p:cNvPicPr>
            <a:picLocks noRot="1" noChangeAspect="1" noChangeArrowheads="1"/>
          </p:cNvPicPr>
          <p:nvPr>
            <a:wavAudioFile r:embed="rId8" name="тре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1464" name="Picture 24">
            <a:hlinkClick r:id="" action="ppaction://media"/>
          </p:cNvPr>
          <p:cNvPicPr>
            <a:picLocks noRot="1" noChangeAspect="1" noChangeArrowheads="1"/>
          </p:cNvPicPr>
          <p:nvPr>
            <a:wavAudioFile r:embed="rId8" name="тре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61465" name="Picture 25">
            <a:hlinkClick r:id="" action="ppaction://media"/>
          </p:cNvPr>
          <p:cNvPicPr>
            <a:picLocks noRot="1" noChangeAspect="1" noChangeArrowheads="1"/>
          </p:cNvPicPr>
          <p:nvPr>
            <a:wavAudioFile r:embed="rId9" name="пи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614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8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371" fill="hold"/>
                                        <p:tgtEl>
                                          <p:spTgt spid="614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54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33" fill="hold"/>
                                        <p:tgtEl>
                                          <p:spTgt spid="614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987"/>
                            </p:stCondLst>
                            <p:childTnLst>
                              <p:par>
                                <p:cTn id="14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987"/>
                            </p:stCondLst>
                            <p:childTnLst>
                              <p:par>
                                <p:cTn id="6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2122" fill="hold"/>
                                        <p:tgtEl>
                                          <p:spTgt spid="614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109"/>
                            </p:stCondLst>
                            <p:childTnLst>
                              <p:par>
                                <p:cTn id="7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3245" fill="hold"/>
                                        <p:tgtEl>
                                          <p:spTgt spid="614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354"/>
                            </p:stCondLst>
                            <p:childTnLst>
                              <p:par>
                                <p:cTn id="9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1" dur="2559" fill="hold"/>
                                        <p:tgtEl>
                                          <p:spTgt spid="614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7913"/>
                            </p:stCondLst>
                            <p:childTnLst>
                              <p:par>
                                <p:cTn id="10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0" dur="2808" fill="hold"/>
                                        <p:tgtEl>
                                          <p:spTgt spid="614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721"/>
                            </p:stCondLst>
                            <p:childTnLst>
                              <p:par>
                                <p:cTn id="11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6" dur="2808" fill="hold"/>
                                        <p:tgtEl>
                                          <p:spTgt spid="614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3529"/>
                            </p:stCondLst>
                            <p:childTnLst>
                              <p:par>
                                <p:cTn id="13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5" dur="2808" fill="hold"/>
                                        <p:tgtEl>
                                          <p:spTgt spid="614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6" presetID="26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6337"/>
                            </p:stCondLst>
                            <p:childTnLst>
                              <p:par>
                                <p:cTn id="15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4" dur="2808" fill="hold"/>
                                        <p:tgtEl>
                                          <p:spTgt spid="614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5" presetID="26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9145"/>
                            </p:stCondLst>
                            <p:childTnLst>
                              <p:par>
                                <p:cTn id="172" presetID="26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1145"/>
                            </p:stCondLst>
                            <p:childTnLst>
                              <p:par>
                                <p:cTn id="195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196" dur="3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198" dur="3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200" dur="30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202" dur="3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204" dur="30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206" dur="30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208" dur="30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210" dur="30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1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212" dur="30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3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214" dur="30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216" dur="30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1232 -0.0081 -0.01649 -0.01713 -0.01996 -0.03473 C -0.01927 -0.04977 -0.02153 -0.06574 -0.01788 -0.0801 C -0.01476 -0.09236 0.01545 -0.09723 0.02205 -0.09861 C 0.03906 -0.10625 0.05643 -0.10648 0.07413 -0.10926 C 0.13976 -0.10787 0.16667 -0.10949 0.21806 -0.10139 C 0.22674 -0.09375 0.23073 -0.08172 0.23802 -0.07199 C 0.24202 -0.05718 0.24514 -0.0419 0.24809 -0.02662 C 0.24618 -0.01019 0.24462 0.00069 0.23212 0.00787 C 0.22431 0.01227 0.20799 0.01852 0.20799 0.01852 C 0.20018 0.0294 0.20816 0.02037 0.19202 0.02662 C 0.17691 0.0324 0.1783 0.0324 0.16806 0.04259 C 0.15434 0.07014 0.17518 0.0294 0.15799 0.05856 C 0.15504 0.06365 0.15 0.07453 0.15 0.07453 C 0.14861 0.07986 0.14497 0.08518 0.14601 0.09074 C 0.1474 0.09791 0.14861 0.10486 0.15 0.11203 C 0.1507 0.11574 0.15382 0.11759 0.15608 0.1199 C 0.16997 0.13402 0.18143 0.13287 0.19809 0.13865 C 0.2882 0.13634 0.30573 0.13379 0.39011 0.13865 C 0.40886 0.13981 0.44583 0.14398 0.44583 0.14398 C 0.46198 0.14745 0.47813 0.15092 0.4941 0.15463 C 0.49983 0.1625 0.50556 0.1669 0.51007 0.17592 C 0.51215 0.18472 0.51389 0.19375 0.51597 0.20254 C 0.51528 0.21412 0.51511 0.22569 0.51406 0.23727 C 0.51372 0.24004 0.51354 0.24328 0.51198 0.24537 C 0.50452 0.25532 0.4908 0.26875 0.48004 0.27453 C 0.46597 0.28217 0.46163 0.28125 0.4441 0.28518 C 0.44011 0.28611 0.43212 0.28796 0.43212 0.28796 C 0.4125 0.30115 0.3875 0.30416 0.36597 0.30671 C 0.32066 0.32176 0.2724 0.32037 0.22604 0.32268 C 0.19132 0.32176 0.1566 0.32199 0.12205 0.3199 C 0.11389 0.31944 0.09809 0.31458 0.09809 0.31458 C 0.09063 0.30972 0.08195 0.30393 0.07604 0.29606 C 0.06563 0.28217 0.075 0.2875 0.06198 0.27731 C 0.05677 0.27338 0.05104 0.27106 0.04601 0.26666 C 0.04288 0.26389 0.04115 0.25879 0.03802 0.25602 C 0.00521 0.22685 0.03837 0.26713 0.00799 0.22662 C -0.00278 0.21227 -0.00885 0.19352 -0.01996 0.1787 C -0.02569 0.15555 -0.03472 0.14282 -0.04792 0.12801 C -0.05625 0.11875 -0.06476 0.10509 -0.07587 0.10139 C -0.08507 0.09838 -0.09462 0.09815 -0.10399 0.09606 C -0.11701 0.0875 -0.12066 0.08796 -0.13594 0.09074 C -0.13854 0.09259 -0.14114 0.09467 -0.14392 0.09606 C -0.14653 0.09722 -0.14965 0.09652 -0.15191 0.09861 C -0.15399 0.10046 -0.15417 0.1044 -0.1559 0.10671 C -0.15764 0.10902 -0.15989 0.11018 -0.16198 0.11203 C -0.16996 0.11111 -0.17812 0.11134 -0.18594 0.10926 C -0.21163 0.10277 -0.18003 0.10393 -0.2 0.10393 " pathEditMode="relative" ptsTypes="fffffffffffffffffffffffffffffffffffffffffffffffA">
                                      <p:cBhvr>
                                        <p:cTn id="218" dur="30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0" dur="3557" fill="hold"/>
                                        <p:tgtEl>
                                          <p:spTgt spid="614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55"/>
                </p:tgtEl>
              </p:cMediaNode>
            </p:audio>
            <p:audio>
              <p:cMediaNode>
                <p:cTn id="2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56"/>
                </p:tgtEl>
              </p:cMediaNode>
            </p:audio>
            <p:audio>
              <p:cMediaNode>
                <p:cTn id="2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57"/>
                </p:tgtEl>
              </p:cMediaNode>
            </p:audio>
            <p:audio>
              <p:cMediaNode>
                <p:cTn id="2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58"/>
                </p:tgtEl>
              </p:cMediaNode>
            </p:audio>
            <p:audio>
              <p:cMediaNode>
                <p:cTn id="2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59"/>
                </p:tgtEl>
              </p:cMediaNode>
            </p:audio>
            <p:audio>
              <p:cMediaNode>
                <p:cTn id="2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60"/>
                </p:tgtEl>
              </p:cMediaNode>
            </p:audio>
            <p:audio>
              <p:cMediaNode>
                <p:cTn id="2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61"/>
                </p:tgtEl>
              </p:cMediaNode>
            </p:audio>
            <p:audio>
              <p:cMediaNode>
                <p:cTn id="2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62"/>
                </p:tgtEl>
              </p:cMediaNode>
            </p:audio>
            <p:audio>
              <p:cMediaNode>
                <p:cTn id="2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63"/>
                </p:tgtEl>
              </p:cMediaNode>
            </p:audio>
            <p:audio>
              <p:cMediaNode>
                <p:cTn id="2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64"/>
                </p:tgtEl>
              </p:cMediaNode>
            </p:audio>
            <p:audio>
              <p:cMediaNode>
                <p:cTn id="2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65"/>
                </p:tgtEl>
              </p:cMediaNode>
            </p:audio>
          </p:childTnLst>
        </p:cTn>
      </p:par>
    </p:tnLst>
    <p:bldLst>
      <p:bldP spid="61443" grpId="3" animBg="1"/>
      <p:bldP spid="61443" grpId="4" animBg="1"/>
      <p:bldP spid="61443" grpId="5" animBg="1"/>
      <p:bldP spid="61444" grpId="3" animBg="1"/>
      <p:bldP spid="61444" grpId="4" animBg="1"/>
      <p:bldP spid="61444" grpId="5" animBg="1"/>
      <p:bldP spid="61445" grpId="1" animBg="1"/>
      <p:bldP spid="61446" grpId="3" animBg="1"/>
      <p:bldP spid="61446" grpId="4" animBg="1"/>
      <p:bldP spid="61446" grpId="5" animBg="1"/>
      <p:bldP spid="61447" grpId="3" animBg="1"/>
      <p:bldP spid="61447" grpId="4" animBg="1"/>
      <p:bldP spid="61447" grpId="5" animBg="1"/>
      <p:bldP spid="61448" grpId="3" animBg="1"/>
      <p:bldP spid="61448" grpId="4" animBg="1"/>
      <p:bldP spid="61448" grpId="5" animBg="1"/>
      <p:bldP spid="61449" grpId="1" animBg="1"/>
      <p:bldP spid="61450" grpId="3" animBg="1"/>
      <p:bldP spid="61450" grpId="4" animBg="1"/>
      <p:bldP spid="61450" grpId="5" animBg="1"/>
      <p:bldP spid="61451" grpId="3" animBg="1"/>
      <p:bldP spid="61451" grpId="4" animBg="1"/>
      <p:bldP spid="61451" grpId="5" animBg="1"/>
      <p:bldP spid="61452" grpId="3" animBg="1"/>
      <p:bldP spid="61452" grpId="4" animBg="1"/>
      <p:bldP spid="61452" grpId="5" animBg="1"/>
      <p:bldP spid="61453" grpId="3" animBg="1"/>
      <p:bldP spid="61453" grpId="4" animBg="1"/>
      <p:bldP spid="61453" grpId="5" animBg="1"/>
      <p:bldP spid="61454" grpId="3" animBg="1"/>
      <p:bldP spid="61454" grpId="4" animBg="1"/>
      <p:bldP spid="61454" grpId="5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652963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 dirty="0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Геометрические фигуры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 bwMode="auto">
          <a:xfrm>
            <a:off x="1357290" y="2571744"/>
            <a:ext cx="1060704" cy="914400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429388" y="4500570"/>
            <a:ext cx="9144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5786446" y="2071678"/>
            <a:ext cx="1714512" cy="642942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571604" y="4500570"/>
            <a:ext cx="3286148" cy="85725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2066" y="5429264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Разработала </a:t>
            </a:r>
          </a:p>
          <a:p>
            <a:r>
              <a:rPr lang="ru-RU" dirty="0" smtClean="0"/>
              <a:t>учитель-дефектолог</a:t>
            </a:r>
          </a:p>
          <a:p>
            <a:r>
              <a:rPr lang="ru-RU" dirty="0" err="1" smtClean="0"/>
              <a:t>Сандрыкина</a:t>
            </a:r>
            <a:r>
              <a:rPr lang="ru-RU" dirty="0" smtClean="0"/>
              <a:t> С.В.</a:t>
            </a:r>
            <a:endParaRPr lang="ru-RU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1470025"/>
          </a:xfrm>
        </p:spPr>
        <p:txBody>
          <a:bodyPr/>
          <a:lstStyle/>
          <a:p>
            <a:r>
              <a:rPr lang="ru-RU" sz="7200" b="1">
                <a:solidFill>
                  <a:srgbClr val="FFCC66"/>
                </a:solidFill>
              </a:rPr>
              <a:t>ДО</a:t>
            </a:r>
            <a:r>
              <a:rPr lang="ru-RU" sz="7200" b="1">
                <a:solidFill>
                  <a:srgbClr val="FFFF99"/>
                </a:solidFill>
              </a:rPr>
              <a:t>М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1187450" y="2781300"/>
            <a:ext cx="6840538" cy="38163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5076825" y="3716338"/>
            <a:ext cx="1512888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835150" y="3357563"/>
            <a:ext cx="1584325" cy="302418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468313" y="1268413"/>
            <a:ext cx="8351837" cy="1439862"/>
          </a:xfrm>
          <a:prstGeom prst="triangle">
            <a:avLst>
              <a:gd name="adj" fmla="val 50181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4284663" y="1628775"/>
            <a:ext cx="863600" cy="7921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2233" name="Picture 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2234" name="Picture 10">
            <a:hlinkClick r:id="" action="ppaction://media"/>
          </p:cNvPr>
          <p:cNvPicPr>
            <a:picLocks noRot="1" noChangeAspect="1" noChangeArrowheads="1"/>
          </p:cNvPicPr>
          <p:nvPr>
            <a:wavAudioFile r:embed="rId2" name="Записанный звук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2235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какие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2236" name="Picture 12">
            <a:hlinkClick r:id="" action="ppaction://media"/>
          </p:cNvPr>
          <p:cNvPicPr>
            <a:picLocks noRot="1" noChangeAspect="1" noChangeArrowheads="1"/>
          </p:cNvPicPr>
          <p:nvPr>
            <a:wavAudioFile r:embed="rId4" name="треуг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2237" name="Picture 13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прямоуг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2238" name="Picture 14">
            <a:hlinkClick r:id="" action="ppaction://media"/>
          </p:cNvPr>
          <p:cNvPicPr>
            <a:picLocks noRot="1" noChangeAspect="1" noChangeArrowheads="1"/>
          </p:cNvPicPr>
          <p:nvPr>
            <a:wavAudioFile r:embed="rId6" name="овал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2239" name="Picture 15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прямоуг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2240" name="Picture 16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прямоуг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2241" name="Picture 17">
            <a:hlinkClick r:id="" action="ppaction://media"/>
          </p:cNvPr>
          <p:cNvPicPr>
            <a:picLocks noRot="1" noChangeAspect="1" noChangeArrowheads="1"/>
          </p:cNvPicPr>
          <p:nvPr>
            <a:wavAudioFile r:embed="rId7" name="квадр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2242" name="Picture 18">
            <a:hlinkClick r:id="" action="ppaction://media"/>
          </p:cNvPr>
          <p:cNvPicPr>
            <a:picLocks noRot="1" noChangeAspect="1" noChangeArrowheads="1"/>
          </p:cNvPicPr>
          <p:nvPr>
            <a:wavAudioFile r:embed="rId8" name="круг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937000" y="6451600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Ctr="1">
            <a:spAutoFit/>
          </a:bodyPr>
          <a:lstStyle/>
          <a:p>
            <a:endParaRPr lang="ru-RU" sz="2000" dirty="0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522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8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247" fill="hold"/>
                                        <p:tgtEl>
                                          <p:spTgt spid="522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930"/>
                            </p:stCondLst>
                            <p:childTnLst>
                              <p:par>
                                <p:cTn id="11" presetID="2" presetClass="exit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2933" fill="hold"/>
                                        <p:tgtEl>
                                          <p:spTgt spid="522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863"/>
                            </p:stCondLst>
                            <p:childTnLst>
                              <p:par>
                                <p:cTn id="34" presetID="2" presetClass="entr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" dur="2808" fill="hold"/>
                                        <p:tgtEl>
                                          <p:spTgt spid="522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671"/>
                            </p:stCondLst>
                            <p:childTnLst>
                              <p:par>
                                <p:cTn id="41" presetID="2" presetClass="entr" presetSubtype="8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2309" fill="hold"/>
                                        <p:tgtEl>
                                          <p:spTgt spid="522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980"/>
                            </p:stCondLst>
                            <p:childTnLst>
                              <p:par>
                                <p:cTn id="48" presetID="2" presetClass="entr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2559" fill="hold"/>
                                        <p:tgtEl>
                                          <p:spTgt spid="522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7539"/>
                            </p:stCondLst>
                            <p:childTnLst>
                              <p:par>
                                <p:cTn id="55" presetID="2" presetClass="entr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2434" fill="hold"/>
                                        <p:tgtEl>
                                          <p:spTgt spid="522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973"/>
                            </p:stCondLst>
                            <p:childTnLst>
                              <p:par>
                                <p:cTn id="62" presetID="3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9" dur="2309" fill="hold"/>
                                        <p:tgtEl>
                                          <p:spTgt spid="522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3"/>
                </p:tgtEl>
              </p:cMediaNode>
            </p:audio>
            <p:audio>
              <p:cMediaNode>
                <p:cTn id="7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4"/>
                </p:tgtEl>
              </p:cMediaNode>
            </p:audio>
            <p:audio>
              <p:cMediaNode>
                <p:cTn id="7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5"/>
                </p:tgtEl>
              </p:cMediaNode>
            </p:audio>
            <p:audio>
              <p:cMediaNode>
                <p:cTn id="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6"/>
                </p:tgtEl>
              </p:cMediaNode>
            </p:audio>
            <p:audio>
              <p:cMediaNode>
                <p:cTn id="7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7"/>
                </p:tgtEl>
              </p:cMediaNode>
            </p:audio>
            <p:audio>
              <p:cMediaNode>
                <p:cTn id="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8"/>
                </p:tgtEl>
              </p:cMediaNode>
            </p:audio>
            <p:audio>
              <p:cMediaNode>
                <p:cTn id="7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9"/>
                </p:tgtEl>
              </p:cMediaNode>
            </p:audio>
            <p:audio>
              <p:cMediaNode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40"/>
                </p:tgtEl>
              </p:cMediaNode>
            </p:audio>
            <p:audio>
              <p:cMediaNode>
                <p:cTn id="7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41"/>
                </p:tgtEl>
              </p:cMediaNode>
            </p:audio>
            <p:audio>
              <p:cMediaNode>
                <p:cTn id="7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42"/>
                </p:tgtEl>
              </p:cMediaNode>
            </p:audio>
          </p:childTnLst>
        </p:cTn>
      </p:par>
    </p:tnLst>
    <p:bldLst>
      <p:bldP spid="52228" grpId="2" animBg="1"/>
      <p:bldP spid="52228" grpId="3" animBg="1"/>
      <p:bldP spid="52229" grpId="2" animBg="1"/>
      <p:bldP spid="52229" grpId="3" animBg="1"/>
      <p:bldP spid="52230" grpId="2" animBg="1"/>
      <p:bldP spid="52230" grpId="3" animBg="1"/>
      <p:bldP spid="52231" grpId="2" animBg="1"/>
      <p:bldP spid="52231" grpId="3" animBg="1"/>
      <p:bldP spid="52232" grpId="2" animBg="1"/>
      <p:bldP spid="52232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1470025"/>
          </a:xfrm>
        </p:spPr>
        <p:txBody>
          <a:bodyPr/>
          <a:lstStyle/>
          <a:p>
            <a:r>
              <a:rPr lang="ru-RU" sz="7200" b="1">
                <a:solidFill>
                  <a:srgbClr val="FFCC66"/>
                </a:solidFill>
              </a:rPr>
              <a:t>Ц</a:t>
            </a:r>
            <a:r>
              <a:rPr lang="ru-RU" sz="7200" b="1">
                <a:solidFill>
                  <a:srgbClr val="FFFF99"/>
                </a:solidFill>
              </a:rPr>
              <a:t>ВЕ</a:t>
            </a:r>
            <a:r>
              <a:rPr lang="ru-RU" sz="7200" b="1">
                <a:solidFill>
                  <a:srgbClr val="FF9900"/>
                </a:solidFill>
              </a:rPr>
              <a:t>ТОК</a:t>
            </a:r>
          </a:p>
        </p:txBody>
      </p:sp>
      <p:sp>
        <p:nvSpPr>
          <p:cNvPr id="53251" name="Oval 3"/>
          <p:cNvSpPr>
            <a:spLocks noChangeArrowheads="1"/>
          </p:cNvSpPr>
          <p:nvPr/>
        </p:nvSpPr>
        <p:spPr bwMode="auto">
          <a:xfrm>
            <a:off x="1908175" y="3573463"/>
            <a:ext cx="2016125" cy="792162"/>
          </a:xfrm>
          <a:prstGeom prst="ellipse">
            <a:avLst/>
          </a:prstGeom>
          <a:solidFill>
            <a:srgbClr val="E547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2" name="Oval 4"/>
          <p:cNvSpPr>
            <a:spLocks noChangeArrowheads="1"/>
          </p:cNvSpPr>
          <p:nvPr/>
        </p:nvSpPr>
        <p:spPr bwMode="auto">
          <a:xfrm rot="2135657">
            <a:off x="2195513" y="2636838"/>
            <a:ext cx="2016125" cy="792162"/>
          </a:xfrm>
          <a:prstGeom prst="ellipse">
            <a:avLst/>
          </a:prstGeom>
          <a:solidFill>
            <a:srgbClr val="E547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 rot="-1992502">
            <a:off x="4572000" y="2565400"/>
            <a:ext cx="2016125" cy="792163"/>
          </a:xfrm>
          <a:prstGeom prst="ellipse">
            <a:avLst/>
          </a:prstGeom>
          <a:solidFill>
            <a:srgbClr val="E547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4932363" y="3573463"/>
            <a:ext cx="2016125" cy="720725"/>
          </a:xfrm>
          <a:prstGeom prst="ellipse">
            <a:avLst/>
          </a:prstGeom>
          <a:solidFill>
            <a:srgbClr val="E547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 rot="-5400000">
            <a:off x="3455194" y="5049044"/>
            <a:ext cx="2016125" cy="792163"/>
          </a:xfrm>
          <a:prstGeom prst="ellipse">
            <a:avLst/>
          </a:prstGeom>
          <a:solidFill>
            <a:srgbClr val="E547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 rot="-5400000">
            <a:off x="3420269" y="1988344"/>
            <a:ext cx="2016125" cy="865187"/>
          </a:xfrm>
          <a:prstGeom prst="ellipse">
            <a:avLst/>
          </a:prstGeom>
          <a:solidFill>
            <a:srgbClr val="E547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 rot="-1992502">
            <a:off x="2268538" y="4581525"/>
            <a:ext cx="2016125" cy="792163"/>
          </a:xfrm>
          <a:prstGeom prst="ellipse">
            <a:avLst/>
          </a:prstGeom>
          <a:solidFill>
            <a:srgbClr val="E547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8" name="Oval 10"/>
          <p:cNvSpPr>
            <a:spLocks noChangeArrowheads="1"/>
          </p:cNvSpPr>
          <p:nvPr/>
        </p:nvSpPr>
        <p:spPr bwMode="auto">
          <a:xfrm rot="2511587">
            <a:off x="4500563" y="4652963"/>
            <a:ext cx="2016125" cy="792162"/>
          </a:xfrm>
          <a:prstGeom prst="ellipse">
            <a:avLst/>
          </a:prstGeom>
          <a:solidFill>
            <a:srgbClr val="E547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3259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3260" name="Picture 12">
            <a:hlinkClick r:id="" action="ppaction://media"/>
          </p:cNvPr>
          <p:cNvPicPr>
            <a:picLocks noRot="1" noChangeAspect="1" noChangeArrowheads="1"/>
          </p:cNvPicPr>
          <p:nvPr>
            <a:wavAudioFile r:embed="rId2" name="цв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3261" name="Picture 13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какие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3262" name="Picture 14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овал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3263" name="Picture 15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кр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3264" name="Picture 16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овал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3265" name="Picture 17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овал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431800" cy="431800"/>
          </a:xfrm>
          <a:prstGeom prst="rect">
            <a:avLst/>
          </a:prstGeom>
          <a:noFill/>
        </p:spPr>
      </p:pic>
      <p:pic>
        <p:nvPicPr>
          <p:cNvPr id="53266" name="Picture 18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овал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3267" name="Picture 19">
            <a:hlinkClick r:id="" action="ppaction://media"/>
          </p:cNvPr>
          <p:cNvPicPr>
            <a:picLocks noRot="1" noChangeAspect="1" noChangeArrowheads="1"/>
          </p:cNvPicPr>
          <p:nvPr>
            <a:wavAudioFile r:embed="rId6" name="ск_кр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3268" name="Picture 20">
            <a:hlinkClick r:id="" action="ppaction://media"/>
          </p:cNvPr>
          <p:cNvPicPr>
            <a:picLocks noRot="1" noChangeAspect="1" noChangeArrowheads="1"/>
          </p:cNvPicPr>
          <p:nvPr>
            <a:wavAudioFile r:embed="rId7" name="кр один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sp>
        <p:nvSpPr>
          <p:cNvPr id="53269" name="Oval 21"/>
          <p:cNvSpPr>
            <a:spLocks noChangeArrowheads="1"/>
          </p:cNvSpPr>
          <p:nvPr/>
        </p:nvSpPr>
        <p:spPr bwMode="auto">
          <a:xfrm>
            <a:off x="3924300" y="3429000"/>
            <a:ext cx="1008063" cy="10080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3270" name="Picture 22">
            <a:hlinkClick r:id="" action="ppaction://media"/>
          </p:cNvPr>
          <p:cNvPicPr>
            <a:picLocks noRot="1" noChangeAspect="1" noChangeArrowheads="1"/>
          </p:cNvPicPr>
          <p:nvPr>
            <a:wavAudioFile r:embed="rId8" name="ск_ов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3271" name="Picture 23">
            <a:hlinkClick r:id="" action="ppaction://media"/>
          </p:cNvPr>
          <p:cNvPicPr>
            <a:picLocks noRot="1" noChangeAspect="1" noChangeArrowheads="1"/>
          </p:cNvPicPr>
          <p:nvPr>
            <a:wavAudioFile r:embed="rId9" name="ов-много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532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8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682" fill="hold"/>
                                        <p:tgtEl>
                                          <p:spTgt spid="532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365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33" fill="hold"/>
                                        <p:tgtEl>
                                          <p:spTgt spid="532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298"/>
                            </p:stCondLst>
                            <p:childTnLst>
                              <p:par>
                                <p:cTn id="14" presetID="55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298"/>
                            </p:stCondLst>
                            <p:childTnLst>
                              <p:par>
                                <p:cTn id="60" presetID="26" presetClass="entr" presetSubtype="0" fill="hold" grpId="4" nodeType="afterEffect">
                                  <p:stCondLst>
                                    <p:cond delay="2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5" tmFilter="0, 0; 0.125,0.2665; 0.25,0.4; 0.375,0.465; 0.5,0.5;  0.625,0.535; 0.75,0.6; 0.875,0.7335; 1,1">
                                          <p:stCondLst>
                                            <p:cond delay="665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5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8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7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3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9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4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7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1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6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7" dur="2559" fill="hold"/>
                                        <p:tgtEl>
                                          <p:spTgt spid="532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857"/>
                            </p:stCondLst>
                            <p:childTnLst>
                              <p:par>
                                <p:cTn id="79" presetID="55" presetClass="entr" presetSubtype="0" fill="hold" grpId="4" nodeType="afterEffect">
                                  <p:stCondLst>
                                    <p:cond delay="43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5" dur="2808" fill="hold"/>
                                        <p:tgtEl>
                                          <p:spTgt spid="532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665"/>
                            </p:stCondLst>
                            <p:childTnLst>
                              <p:par>
                                <p:cTn id="87" presetID="55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3" dur="2808" fill="hold"/>
                                        <p:tgtEl>
                                          <p:spTgt spid="532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8473"/>
                            </p:stCondLst>
                            <p:childTnLst>
                              <p:par>
                                <p:cTn id="95" presetID="3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2" dur="2808" fill="hold"/>
                                        <p:tgtEl>
                                          <p:spTgt spid="532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1281"/>
                            </p:stCondLst>
                            <p:childTnLst>
                              <p:par>
                                <p:cTn id="104" presetID="26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1" dur="2808" fill="hold"/>
                                        <p:tgtEl>
                                          <p:spTgt spid="53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4089"/>
                            </p:stCondLst>
                            <p:childTnLst>
                              <p:par>
                                <p:cTn id="123" presetID="55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5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5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5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89"/>
                            </p:stCondLst>
                            <p:childTnLst>
                              <p:par>
                                <p:cTn id="14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5" dur="2371" fill="hold"/>
                                        <p:tgtEl>
                                          <p:spTgt spid="532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7460"/>
                            </p:stCondLst>
                            <p:childTnLst>
                              <p:par>
                                <p:cTn id="14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8" dur="3245" fill="hold"/>
                                        <p:tgtEl>
                                          <p:spTgt spid="532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9" presetID="6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0" dur="2000" fill="hold"/>
                                        <p:tgtEl>
                                          <p:spTgt spid="532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0705"/>
                            </p:stCondLst>
                            <p:childTnLst>
                              <p:par>
                                <p:cTn id="15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3" dur="2309" fill="hold"/>
                                        <p:tgtEl>
                                          <p:spTgt spid="532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3014"/>
                            </p:stCondLst>
                            <p:childTnLst>
                              <p:par>
                                <p:cTn id="15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6" dur="3307" fill="hold"/>
                                        <p:tgtEl>
                                          <p:spTgt spid="532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7" presetID="21" presetClass="emph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58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9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0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1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1" presetClass="emph" presetSubtype="0" fill="hold" grpId="5" nodeType="withEffect">
                                  <p:stCondLst>
                                    <p:cond delay="786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3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4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5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6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1" presetClass="emph" presetSubtype="0" fill="hold" grpId="5" nodeType="withEffect">
                                  <p:stCondLst>
                                    <p:cond delay="1186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8" dur="1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9" dur="1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0" dur="1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1" dur="1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21" presetClass="emph" presetSubtype="0" fill="hold" grpId="5" nodeType="withEffect">
                                  <p:stCondLst>
                                    <p:cond delay="1686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3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4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5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6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1" presetClass="emph" presetSubtype="0" fill="hold" grpId="5" nodeType="withEffect">
                                  <p:stCondLst>
                                    <p:cond delay="2086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8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0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1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1" presetClass="emph" presetSubtype="0" fill="hold" grpId="5" nodeType="withEffect">
                                  <p:stCondLst>
                                    <p:cond delay="2486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3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4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5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6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1" presetClass="emph" presetSubtype="0" fill="hold" grpId="5" nodeType="withEffect">
                                  <p:stCondLst>
                                    <p:cond delay="2886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8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9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0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1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21" presetClass="emph" presetSubtype="0" fill="hold" grpId="5" nodeType="withEffect">
                                  <p:stCondLst>
                                    <p:cond delay="3386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3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4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5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6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59"/>
                </p:tgtEl>
              </p:cMediaNode>
            </p:audio>
            <p:audio>
              <p:cMediaNode>
                <p:cTn id="19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60"/>
                </p:tgtEl>
              </p:cMediaNode>
            </p:audio>
            <p:audio>
              <p:cMediaNode>
                <p:cTn id="19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61"/>
                </p:tgtEl>
              </p:cMediaNode>
            </p:audio>
            <p:audio>
              <p:cMediaNode>
                <p:cTn id="2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53262"/>
                </p:tgtEl>
              </p:cMediaNode>
            </p:audio>
            <p:audio>
              <p:cMediaNode>
                <p:cTn id="2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63"/>
                </p:tgtEl>
              </p:cMediaNode>
            </p:audio>
            <p:audio>
              <p:cMediaNode>
                <p:cTn id="20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53264"/>
                </p:tgtEl>
              </p:cMediaNode>
            </p:audio>
            <p:audio>
              <p:cMediaNode>
                <p:cTn id="20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53265"/>
                </p:tgtEl>
              </p:cMediaNode>
            </p:audio>
            <p:audio>
              <p:cMediaNode>
                <p:cTn id="20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53266"/>
                </p:tgtEl>
              </p:cMediaNode>
            </p:audio>
            <p:audio>
              <p:cMediaNode>
                <p:cTn id="20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67"/>
                </p:tgtEl>
              </p:cMediaNode>
            </p:audio>
            <p:audio>
              <p:cMediaNode>
                <p:cTn id="20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68"/>
                </p:tgtEl>
              </p:cMediaNode>
            </p:audio>
            <p:audio>
              <p:cMediaNode>
                <p:cTn id="20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70"/>
                </p:tgtEl>
              </p:cMediaNode>
            </p:audio>
            <p:audio>
              <p:cMediaNode>
                <p:cTn id="20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71"/>
                </p:tgtEl>
              </p:cMediaNode>
            </p:audio>
          </p:childTnLst>
        </p:cTn>
      </p:par>
    </p:tnLst>
    <p:bldLst>
      <p:bldP spid="53251" grpId="3" animBg="1"/>
      <p:bldP spid="53251" grpId="4" animBg="1"/>
      <p:bldP spid="53251" grpId="5" animBg="1"/>
      <p:bldP spid="53252" grpId="3" animBg="1"/>
      <p:bldP spid="53252" grpId="4" animBg="1"/>
      <p:bldP spid="53252" grpId="5" animBg="1"/>
      <p:bldP spid="53253" grpId="3" animBg="1"/>
      <p:bldP spid="53253" grpId="4" animBg="1"/>
      <p:bldP spid="53253" grpId="5" animBg="1"/>
      <p:bldP spid="53254" grpId="3" animBg="1"/>
      <p:bldP spid="53254" grpId="4" animBg="1"/>
      <p:bldP spid="53254" grpId="5" animBg="1"/>
      <p:bldP spid="53255" grpId="3" animBg="1"/>
      <p:bldP spid="53255" grpId="4" animBg="1"/>
      <p:bldP spid="53255" grpId="5" animBg="1"/>
      <p:bldP spid="53256" grpId="3" animBg="1"/>
      <p:bldP spid="53256" grpId="4" animBg="1"/>
      <p:bldP spid="53256" grpId="5" animBg="1"/>
      <p:bldP spid="53257" grpId="3" animBg="1"/>
      <p:bldP spid="53257" grpId="4" animBg="1"/>
      <p:bldP spid="53257" grpId="5" animBg="1"/>
      <p:bldP spid="53258" grpId="3" animBg="1"/>
      <p:bldP spid="53258" grpId="4" animBg="1"/>
      <p:bldP spid="53258" grpId="5" animBg="1"/>
      <p:bldP spid="53269" grpId="3" animBg="1"/>
      <p:bldP spid="53269" grpId="4" animBg="1"/>
      <p:bldP spid="53269" grpId="5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1470025"/>
          </a:xfrm>
        </p:spPr>
        <p:txBody>
          <a:bodyPr/>
          <a:lstStyle/>
          <a:p>
            <a:r>
              <a:rPr lang="ru-RU" sz="7200" b="1">
                <a:solidFill>
                  <a:srgbClr val="FFCC66"/>
                </a:solidFill>
              </a:rPr>
              <a:t>ЁЛ</a:t>
            </a:r>
            <a:r>
              <a:rPr lang="ru-RU" sz="7200" b="1">
                <a:solidFill>
                  <a:srgbClr val="F6F8A6"/>
                </a:solidFill>
              </a:rPr>
              <a:t>КА</a:t>
            </a:r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3529013" y="2349500"/>
            <a:ext cx="1871662" cy="1008063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3060700" y="3357563"/>
            <a:ext cx="2808288" cy="1511300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2268538" y="4868863"/>
            <a:ext cx="4392612" cy="1728787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3816350" y="1484313"/>
            <a:ext cx="1296988" cy="1008062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auto">
          <a:xfrm>
            <a:off x="3348038" y="4005263"/>
            <a:ext cx="576262" cy="503237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0" name="AutoShape 8"/>
          <p:cNvSpPr>
            <a:spLocks noChangeArrowheads="1"/>
          </p:cNvSpPr>
          <p:nvPr/>
        </p:nvSpPr>
        <p:spPr bwMode="auto">
          <a:xfrm>
            <a:off x="4140200" y="4508500"/>
            <a:ext cx="576263" cy="503238"/>
          </a:xfrm>
          <a:prstGeom prst="sun">
            <a:avLst>
              <a:gd name="adj" fmla="val 2500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1" name="AutoShape 9"/>
          <p:cNvSpPr>
            <a:spLocks noChangeArrowheads="1"/>
          </p:cNvSpPr>
          <p:nvPr/>
        </p:nvSpPr>
        <p:spPr bwMode="auto">
          <a:xfrm>
            <a:off x="3059113" y="5157788"/>
            <a:ext cx="576262" cy="503237"/>
          </a:xfrm>
          <a:prstGeom prst="sun">
            <a:avLst>
              <a:gd name="adj" fmla="val 25000"/>
            </a:avLst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2" name="AutoShape 10"/>
          <p:cNvSpPr>
            <a:spLocks noChangeArrowheads="1"/>
          </p:cNvSpPr>
          <p:nvPr/>
        </p:nvSpPr>
        <p:spPr bwMode="auto">
          <a:xfrm>
            <a:off x="4932363" y="4941888"/>
            <a:ext cx="576262" cy="503237"/>
          </a:xfrm>
          <a:prstGeom prst="sun">
            <a:avLst>
              <a:gd name="adj" fmla="val 25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3" name="AutoShape 11"/>
          <p:cNvSpPr>
            <a:spLocks noChangeArrowheads="1"/>
          </p:cNvSpPr>
          <p:nvPr/>
        </p:nvSpPr>
        <p:spPr bwMode="auto">
          <a:xfrm>
            <a:off x="3635375" y="5516563"/>
            <a:ext cx="576263" cy="503237"/>
          </a:xfrm>
          <a:prstGeom prst="sun">
            <a:avLst>
              <a:gd name="adj" fmla="val 2500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4" name="AutoShape 12"/>
          <p:cNvSpPr>
            <a:spLocks noChangeArrowheads="1"/>
          </p:cNvSpPr>
          <p:nvPr/>
        </p:nvSpPr>
        <p:spPr bwMode="auto">
          <a:xfrm>
            <a:off x="4500563" y="5734050"/>
            <a:ext cx="576262" cy="503238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5" name="AutoShape 13"/>
          <p:cNvSpPr>
            <a:spLocks noChangeArrowheads="1"/>
          </p:cNvSpPr>
          <p:nvPr/>
        </p:nvSpPr>
        <p:spPr bwMode="auto">
          <a:xfrm>
            <a:off x="5724525" y="6021388"/>
            <a:ext cx="576263" cy="503237"/>
          </a:xfrm>
          <a:prstGeom prst="sun">
            <a:avLst>
              <a:gd name="adj" fmla="val 25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6" name="AutoShape 14"/>
          <p:cNvSpPr>
            <a:spLocks noChangeArrowheads="1"/>
          </p:cNvSpPr>
          <p:nvPr/>
        </p:nvSpPr>
        <p:spPr bwMode="auto">
          <a:xfrm>
            <a:off x="4643438" y="3573463"/>
            <a:ext cx="576262" cy="503237"/>
          </a:xfrm>
          <a:prstGeom prst="sun">
            <a:avLst>
              <a:gd name="adj" fmla="val 25000"/>
            </a:avLst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7" name="AutoShape 15"/>
          <p:cNvSpPr>
            <a:spLocks noChangeArrowheads="1"/>
          </p:cNvSpPr>
          <p:nvPr/>
        </p:nvSpPr>
        <p:spPr bwMode="auto">
          <a:xfrm>
            <a:off x="4067175" y="3141663"/>
            <a:ext cx="576263" cy="503237"/>
          </a:xfrm>
          <a:prstGeom prst="sun">
            <a:avLst>
              <a:gd name="adj" fmla="val 25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3563938" y="2781300"/>
            <a:ext cx="576262" cy="503238"/>
          </a:xfrm>
          <a:prstGeom prst="sun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4289" name="Picture 17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439737" cy="304800"/>
          </a:xfrm>
          <a:prstGeom prst="rect">
            <a:avLst/>
          </a:prstGeom>
          <a:noFill/>
        </p:spPr>
      </p:pic>
      <p:pic>
        <p:nvPicPr>
          <p:cNvPr id="54290" name="Picture 18">
            <a:hlinkClick r:id="" action="ppaction://media"/>
          </p:cNvPr>
          <p:cNvPicPr>
            <a:picLocks noRot="1" noChangeAspect="1" noChangeArrowheads="1"/>
          </p:cNvPicPr>
          <p:nvPr>
            <a:wavAudioFile r:embed="rId2" name="эт ёл.wav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4291" name="Picture 19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какие.wav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4292" name="Picture 20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звезда.wav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4293" name="Picture 21">
            <a:hlinkClick r:id="" action="ppaction://media"/>
          </p:cNvPr>
          <p:cNvPicPr>
            <a:picLocks noRot="1" noChangeAspect="1" noChangeArrowheads="1"/>
          </p:cNvPicPr>
          <p:nvPr>
            <a:wavAudioFile r:embed="rId5" name="треуг.wav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4294" name="Picture 22">
            <a:hlinkClick r:id="" action="ppaction://media"/>
          </p:cNvPr>
          <p:cNvPicPr>
            <a:picLocks noRot="1" noChangeAspect="1" noChangeArrowheads="1"/>
          </p:cNvPicPr>
          <p:nvPr>
            <a:wavAudioFile r:embed="rId5" name="треуг.wav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4295" name="Picture 23">
            <a:hlinkClick r:id="" action="ppaction://media"/>
          </p:cNvPr>
          <p:cNvPicPr>
            <a:picLocks noRot="1" noChangeAspect="1" noChangeArrowheads="1"/>
          </p:cNvPicPr>
          <p:nvPr>
            <a:wavAudioFile r:embed="rId5" name="треуг.wav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4296" name="Picture 24">
            <a:hlinkClick r:id="" action="ppaction://media"/>
          </p:cNvPr>
          <p:cNvPicPr>
            <a:picLocks noRot="1" noChangeAspect="1" noChangeArrowheads="1"/>
          </p:cNvPicPr>
          <p:nvPr>
            <a:wavAudioFile r:embed="rId6" name="ск_тр.wav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4297" name="Picture 25">
            <a:hlinkClick r:id="" action="ppaction://media"/>
          </p:cNvPr>
          <p:cNvPicPr>
            <a:picLocks noRot="1" noChangeAspect="1" noChangeArrowheads="1"/>
          </p:cNvPicPr>
          <p:nvPr>
            <a:wavAudioFile r:embed="rId7" name="тр много.wav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4298" name="Picture 26">
            <a:hlinkClick r:id="" action="ppaction://media"/>
          </p:cNvPr>
          <p:cNvPicPr>
            <a:picLocks noRot="1" noChangeAspect="1" noChangeArrowheads="1"/>
          </p:cNvPicPr>
          <p:nvPr>
            <a:wavAudioFile r:embed="rId8" name="Записанный звук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4299" name="Picture 27">
            <a:hlinkClick r:id="" action="ppaction://media"/>
          </p:cNvPr>
          <p:cNvPicPr>
            <a:picLocks noRot="1" noChangeAspect="1" noChangeArrowheads="1"/>
          </p:cNvPicPr>
          <p:nvPr>
            <a:wavAudioFile r:embed="rId9" name="Записанный звук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4300" name="Picture 28">
            <a:hlinkClick r:id="" action="ppaction://media"/>
          </p:cNvPr>
          <p:cNvPicPr>
            <a:picLocks noRot="1" noChangeAspect="1" noChangeArrowheads="1"/>
          </p:cNvPicPr>
          <p:nvPr>
            <a:wavAudioFile r:embed="rId10" name="гори.wav"/>
          </p:nvPr>
        </p:nvPicPr>
        <p:blipFill>
          <a:blip r:embed="rId12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542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83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2559" fill="hold"/>
                                        <p:tgtEl>
                                          <p:spTgt spid="542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42"/>
                            </p:stCondLst>
                            <p:childTnLst>
                              <p:par>
                                <p:cTn id="2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2933" fill="hold"/>
                                        <p:tgtEl>
                                          <p:spTgt spid="542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5" presetID="55" presetClass="exit" presetSubtype="0" fill="hold" grpId="5" nodeType="withEffect">
                                  <p:stCondLst>
                                    <p:cond delay="558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5" presetClass="exit" presetSubtype="0" fill="hold" grpId="5" nodeType="withEffect">
                                  <p:stCondLst>
                                    <p:cond delay="958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5" presetClass="exit" presetSubtype="0" fill="hold" grpId="5" nodeType="withEffect">
                                  <p:stCondLst>
                                    <p:cond delay="1358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5" presetClass="exit" presetSubtype="0" fill="hold" grpId="5" nodeType="withEffect">
                                  <p:stCondLst>
                                    <p:cond delay="1858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175"/>
                            </p:stCondLst>
                            <p:childTnLst>
                              <p:par>
                                <p:cTn id="4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2621" fill="hold"/>
                                        <p:tgtEl>
                                          <p:spTgt spid="542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796"/>
                            </p:stCondLst>
                            <p:childTnLst>
                              <p:par>
                                <p:cTn id="5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2808" fill="hold"/>
                                        <p:tgtEl>
                                          <p:spTgt spid="542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4" presetID="34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604"/>
                            </p:stCondLst>
                            <p:childTnLst>
                              <p:par>
                                <p:cTn id="61" presetID="9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3296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2808" fill="hold"/>
                                        <p:tgtEl>
                                          <p:spTgt spid="542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900"/>
                            </p:stCondLst>
                            <p:childTnLst>
                              <p:par>
                                <p:cTn id="67" presetID="18" presetClass="entr" presetSubtype="12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1" dur="2808" fill="hold"/>
                                        <p:tgtEl>
                                          <p:spTgt spid="542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9708"/>
                            </p:stCondLst>
                            <p:childTnLst>
                              <p:par>
                                <p:cTn id="7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4" dur="2621" fill="hold"/>
                                        <p:tgtEl>
                                          <p:spTgt spid="542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2329"/>
                            </p:stCondLst>
                            <p:childTnLst>
                              <p:par>
                                <p:cTn id="7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7" dur="3245" fill="hold"/>
                                        <p:tgtEl>
                                          <p:spTgt spid="542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8" presetID="27" presetClass="emph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835" autoRev="1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835" autoRev="1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835" autoRev="1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835" autoRev="1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7" presetClass="emph" presetSubtype="0" fill="hold" grpId="7" nodeType="withEffect">
                                  <p:stCondLst>
                                    <p:cond delay="271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900" autoRev="1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5" dur="900" autoRev="1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6" dur="900" autoRev="1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900" autoRev="1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7" presetClass="emph" presetSubtype="0" fill="hold" grpId="7" nodeType="withEffect">
                                  <p:stCondLst>
                                    <p:cond delay="571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950" autoRev="1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950" autoRev="1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950" autoRev="1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950" autoRev="1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574"/>
                            </p:stCondLst>
                            <p:childTnLst>
                              <p:par>
                                <p:cTn id="9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5" dur="2309" fill="hold"/>
                                        <p:tgtEl>
                                          <p:spTgt spid="542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7883"/>
                            </p:stCondLst>
                            <p:childTnLst>
                              <p:par>
                                <p:cTn id="97" presetID="2" presetClass="entr" presetSubtype="8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2" dur="2434" fill="hold"/>
                                        <p:tgtEl>
                                          <p:spTgt spid="542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0317"/>
                            </p:stCondLst>
                            <p:childTnLst>
                              <p:par>
                                <p:cTn id="10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5" dur="4992" fill="hold"/>
                                        <p:tgtEl>
                                          <p:spTgt spid="543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1" nodeType="withEffect">
                                  <p:stCondLst>
                                    <p:cond delay="683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1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1" nodeType="withEffect">
                                  <p:stCondLst>
                                    <p:cond delay="1283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10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1" nodeType="withEffect">
                                  <p:stCondLst>
                                    <p:cond delay="1883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10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1" nodeType="withEffect">
                                  <p:stCondLst>
                                    <p:cond delay="2183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10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1" nodeType="withEffect">
                                  <p:stCondLst>
                                    <p:cond delay="2683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1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1" nodeType="withEffect">
                                  <p:stCondLst>
                                    <p:cond delay="2783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1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1" nodeType="withEffect">
                                  <p:stCondLst>
                                    <p:cond delay="3083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1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1" nodeType="withEffect">
                                  <p:stCondLst>
                                    <p:cond delay="3383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1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1" nodeType="withEffect">
                                  <p:stCondLst>
                                    <p:cond delay="2583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10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1" nodeType="withEffect">
                                  <p:stCondLst>
                                    <p:cond delay="3083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10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89"/>
                </p:tgtEl>
              </p:cMediaNode>
            </p:audio>
            <p:audio>
              <p:cMediaNode>
                <p:cTn id="1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90"/>
                </p:tgtEl>
              </p:cMediaNode>
            </p:audio>
            <p:audio>
              <p:cMediaNode>
                <p:cTn id="1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91"/>
                </p:tgtEl>
              </p:cMediaNode>
            </p:audio>
            <p:audio>
              <p:cMediaNode>
                <p:cTn id="1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92"/>
                </p:tgtEl>
              </p:cMediaNode>
            </p:audio>
            <p:audio>
              <p:cMediaNode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93"/>
                </p:tgtEl>
              </p:cMediaNode>
            </p:audio>
            <p:audio>
              <p:cMediaNode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94"/>
                </p:tgtEl>
              </p:cMediaNode>
            </p:audio>
            <p:audio>
              <p:cMediaNode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95"/>
                </p:tgtEl>
              </p:cMediaNode>
            </p:audio>
            <p:audio>
              <p:cMediaNode>
                <p:cTn id="1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96"/>
                </p:tgtEl>
              </p:cMediaNode>
            </p:audio>
            <p:audio>
              <p:cMediaNode>
                <p:cTn id="1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97"/>
                </p:tgtEl>
              </p:cMediaNode>
            </p:audio>
            <p:audio>
              <p:cMediaNode>
                <p:cTn id="1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98"/>
                </p:tgtEl>
              </p:cMediaNode>
            </p:audio>
            <p:audio>
              <p:cMediaNode>
                <p:cTn id="1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99"/>
                </p:tgtEl>
              </p:cMediaNode>
            </p:audio>
            <p:audio>
              <p:cMediaNode>
                <p:cTn id="1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300"/>
                </p:tgtEl>
              </p:cMediaNode>
            </p:audio>
          </p:childTnLst>
        </p:cTn>
      </p:par>
    </p:tnLst>
    <p:bldLst>
      <p:bldP spid="54275" grpId="4" animBg="1"/>
      <p:bldP spid="54275" grpId="5" animBg="1"/>
      <p:bldP spid="54275" grpId="6" animBg="1"/>
      <p:bldP spid="54275" grpId="7" animBg="1"/>
      <p:bldP spid="54276" grpId="4" animBg="1"/>
      <p:bldP spid="54276" grpId="5" animBg="1"/>
      <p:bldP spid="54276" grpId="6" animBg="1"/>
      <p:bldP spid="54276" grpId="7" animBg="1"/>
      <p:bldP spid="54277" grpId="4" animBg="1"/>
      <p:bldP spid="54277" grpId="5" animBg="1"/>
      <p:bldP spid="54277" grpId="6" animBg="1"/>
      <p:bldP spid="54277" grpId="7" animBg="1"/>
      <p:bldP spid="54278" grpId="4" animBg="1"/>
      <p:bldP spid="54278" grpId="5" animBg="1"/>
      <p:bldP spid="54278" grpId="6" animBg="1"/>
      <p:bldP spid="54278" grpId="7" animBg="1"/>
      <p:bldP spid="54279" grpId="1" animBg="1"/>
      <p:bldP spid="54280" grpId="1" animBg="1"/>
      <p:bldP spid="54281" grpId="1" animBg="1"/>
      <p:bldP spid="54282" grpId="1" animBg="1"/>
      <p:bldP spid="54283" grpId="1" animBg="1"/>
      <p:bldP spid="54284" grpId="1" animBg="1"/>
      <p:bldP spid="54285" grpId="1" animBg="1"/>
      <p:bldP spid="54286" grpId="1" animBg="1"/>
      <p:bldP spid="54287" grpId="1" animBg="1"/>
      <p:bldP spid="5428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1470025"/>
          </a:xfrm>
        </p:spPr>
        <p:txBody>
          <a:bodyPr/>
          <a:lstStyle/>
          <a:p>
            <a:r>
              <a:rPr lang="ru-RU" sz="7200" b="1">
                <a:solidFill>
                  <a:srgbClr val="FFCC66"/>
                </a:solidFill>
              </a:rPr>
              <a:t>ЗА</a:t>
            </a:r>
            <a:r>
              <a:rPr lang="ru-RU" sz="7200" b="1">
                <a:solidFill>
                  <a:srgbClr val="FFFF66"/>
                </a:solidFill>
              </a:rPr>
              <a:t>ЯЦ</a:t>
            </a:r>
          </a:p>
        </p:txBody>
      </p:sp>
      <p:sp>
        <p:nvSpPr>
          <p:cNvPr id="55299" name="Oval 3"/>
          <p:cNvSpPr>
            <a:spLocks noChangeArrowheads="1"/>
          </p:cNvSpPr>
          <p:nvPr/>
        </p:nvSpPr>
        <p:spPr bwMode="auto">
          <a:xfrm>
            <a:off x="4067175" y="2781300"/>
            <a:ext cx="792163" cy="79216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3924300" y="1701800"/>
            <a:ext cx="360363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4643438" y="1701800"/>
            <a:ext cx="360362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3492500" y="3573463"/>
            <a:ext cx="2089150" cy="2376487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2700338" y="5661025"/>
            <a:ext cx="1295400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4932363" y="5734050"/>
            <a:ext cx="1295400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 rot="1619721">
            <a:off x="5076825" y="3933825"/>
            <a:ext cx="211138" cy="995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 rot="-1720130">
            <a:off x="2987675" y="4221163"/>
            <a:ext cx="93503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4211638" y="3068638"/>
            <a:ext cx="7302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8" name="Oval 12"/>
          <p:cNvSpPr>
            <a:spLocks noChangeArrowheads="1"/>
          </p:cNvSpPr>
          <p:nvPr/>
        </p:nvSpPr>
        <p:spPr bwMode="auto">
          <a:xfrm>
            <a:off x="4643438" y="3068638"/>
            <a:ext cx="7302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5309" name="Picture 1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5310" name="Picture 14">
            <a:hlinkClick r:id="" action="ppaction://media"/>
          </p:cNvPr>
          <p:cNvPicPr>
            <a:picLocks noRot="1" noChangeAspect="1" noChangeArrowheads="1"/>
          </p:cNvPicPr>
          <p:nvPr>
            <a:wavAudioFile r:embed="rId2" name="зая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5311" name="Picture 15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какие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5312" name="Picture 16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кр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5313" name="Picture 17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овал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5314" name="Picture 18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овал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5315" name="Picture 19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овал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5316" name="Picture 20">
            <a:hlinkClick r:id="" action="ppaction://media"/>
          </p:cNvPr>
          <p:cNvPicPr>
            <a:picLocks noRot="1" noChangeAspect="1" noChangeArrowheads="1"/>
          </p:cNvPicPr>
          <p:nvPr>
            <a:wavAudioFile r:embed="rId6" name="ск_кр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5317" name="Picture 21">
            <a:hlinkClick r:id="" action="ppaction://media"/>
          </p:cNvPr>
          <p:cNvPicPr>
            <a:picLocks noRot="1" noChangeAspect="1" noChangeArrowheads="1"/>
          </p:cNvPicPr>
          <p:nvPr>
            <a:wavAudioFile r:embed="rId7" name="кр один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5318" name="Picture 22">
            <a:hlinkClick r:id="" action="ppaction://media"/>
          </p:cNvPr>
          <p:cNvPicPr>
            <a:picLocks noRot="1" noChangeAspect="1" noChangeArrowheads="1"/>
          </p:cNvPicPr>
          <p:nvPr>
            <a:wavAudioFile r:embed="rId8" name="ск_ов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5319" name="Picture 23">
            <a:hlinkClick r:id="" action="ppaction://media"/>
          </p:cNvPr>
          <p:cNvPicPr>
            <a:picLocks noRot="1" noChangeAspect="1" noChangeArrowheads="1"/>
          </p:cNvPicPr>
          <p:nvPr>
            <a:wavAudioFile r:embed="rId9" name="ов-много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5530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8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746" fill="hold"/>
                                        <p:tgtEl>
                                          <p:spTgt spid="553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429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33" fill="hold"/>
                                        <p:tgtEl>
                                          <p:spTgt spid="553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5" presetClass="exit" presetSubtype="0" fill="hold" grpId="3" nodeType="withEffect">
                                  <p:stCondLst>
                                    <p:cond delay="371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5" presetClass="exit" presetSubtype="0" fill="hold" grpId="3" nodeType="withEffect">
                                  <p:stCondLst>
                                    <p:cond delay="971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5" presetClass="exit" presetSubtype="0" fill="hold" grpId="3" nodeType="withEffect">
                                  <p:stCondLst>
                                    <p:cond delay="1371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5" presetClass="exit" presetSubtype="0" fill="hold" grpId="3" nodeType="withEffect">
                                  <p:stCondLst>
                                    <p:cond delay="1671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5" presetClass="exit" presetSubtype="0" fill="hold" grpId="3" nodeType="withEffect">
                                  <p:stCondLst>
                                    <p:cond delay="1871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grpId="3" nodeType="withEffect">
                                  <p:stCondLst>
                                    <p:cond delay="2171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5" presetClass="exit" presetSubtype="0" fill="hold" grpId="3" nodeType="withEffect">
                                  <p:stCondLst>
                                    <p:cond delay="2371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800"/>
                            </p:stCondLst>
                            <p:childTnLst>
                              <p:par>
                                <p:cTn id="54" presetID="2" presetClass="entr" presetSubtype="8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2559" fill="hold"/>
                                        <p:tgtEl>
                                          <p:spTgt spid="553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359"/>
                            </p:stCondLst>
                            <p:childTnLst>
                              <p:par>
                                <p:cTn id="61" presetID="2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2808" fill="hold"/>
                                        <p:tgtEl>
                                          <p:spTgt spid="553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167"/>
                            </p:stCondLst>
                            <p:childTnLst>
                              <p:par>
                                <p:cTn id="7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2808" fill="hold"/>
                                        <p:tgtEl>
                                          <p:spTgt spid="553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6975"/>
                            </p:stCondLst>
                            <p:childTnLst>
                              <p:par>
                                <p:cTn id="7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9" dur="2808" fill="hold"/>
                                        <p:tgtEl>
                                          <p:spTgt spid="553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825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825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9783"/>
                            </p:stCondLst>
                            <p:childTnLst>
                              <p:par>
                                <p:cTn id="85" presetID="9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283"/>
                            </p:stCondLst>
                            <p:childTnLst>
                              <p:par>
                                <p:cTn id="9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6" dur="2371" fill="hold"/>
                                        <p:tgtEl>
                                          <p:spTgt spid="553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2654"/>
                            </p:stCondLst>
                            <p:childTnLst>
                              <p:par>
                                <p:cTn id="9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9" dur="3245" fill="hold"/>
                                        <p:tgtEl>
                                          <p:spTgt spid="553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0" presetID="1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293E-6 C -5.55556E-7 -0.09273 0.05469 -0.16829 0.12205 -0.16829 C 0.18924 -0.16829 0.2441 -0.09273 0.2441 4.293E-6 C 0.2441 0.09272 0.18924 0.16805 0.12205 0.16805 C 0.05469 0.16805 -5.55556E-7 0.09272 -5.55556E-7 4.293E-6 Z " pathEditMode="relative" rAng="2" ptsTypes="fffff">
                                      <p:cBhvr>
                                        <p:cTn id="101" dur="20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899"/>
                            </p:stCondLst>
                            <p:childTnLst>
                              <p:par>
                                <p:cTn id="10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4" dur="2309" fill="hold"/>
                                        <p:tgtEl>
                                          <p:spTgt spid="553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8208"/>
                            </p:stCondLst>
                            <p:childTnLst>
                              <p:par>
                                <p:cTn id="10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7" dur="3307" fill="hold"/>
                                        <p:tgtEl>
                                          <p:spTgt spid="553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5" nodeType="withEffect">
                                  <p:stCondLst>
                                    <p:cond delay="492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5" nodeType="withEffect">
                                  <p:stCondLst>
                                    <p:cond delay="692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1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1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1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1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5" nodeType="withEffect">
                                  <p:stCondLst>
                                    <p:cond delay="1092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1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1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1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9" presetClass="emph" presetSubtype="0" fill="hold" grpId="5" nodeType="withEffect">
                                  <p:stCondLst>
                                    <p:cond delay="892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1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5" dur="1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1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9" presetClass="emph" presetSubtype="0" fill="hold" grpId="5" nodeType="withEffect">
                                  <p:stCondLst>
                                    <p:cond delay="1192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1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0" dur="1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1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1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9" presetClass="emph" presetSubtype="0" fill="hold" grpId="5" nodeType="withEffect">
                                  <p:stCondLst>
                                    <p:cond delay="592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10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5" dur="10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10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9" presetClass="emph" presetSubtype="0" fill="hold" grpId="5" nodeType="withEffect">
                                  <p:stCondLst>
                                    <p:cond delay="1192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0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1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09"/>
                </p:tgtEl>
              </p:cMediaNode>
            </p:audio>
            <p:audio>
              <p:cMediaNode>
                <p:cTn id="1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0"/>
                </p:tgtEl>
              </p:cMediaNode>
            </p:audio>
            <p:audio>
              <p:cMediaNode>
                <p:cTn id="1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1"/>
                </p:tgtEl>
              </p:cMediaNode>
            </p:audio>
            <p:audio>
              <p:cMediaNode>
                <p:cTn id="1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2"/>
                </p:tgtEl>
              </p:cMediaNode>
            </p:audio>
            <p:audio>
              <p:cMediaNode>
                <p:cTn id="1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3"/>
                </p:tgtEl>
              </p:cMediaNode>
            </p:audio>
            <p:audio>
              <p:cMediaNode>
                <p:cTn id="1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4"/>
                </p:tgtEl>
              </p:cMediaNode>
            </p:audio>
            <p:audio>
              <p:cMediaNode>
                <p:cTn id="1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5"/>
                </p:tgtEl>
              </p:cMediaNode>
            </p:audio>
            <p:audio>
              <p:cMediaNode>
                <p:cTn id="1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6"/>
                </p:tgtEl>
              </p:cMediaNode>
            </p:audio>
            <p:audio>
              <p:cMediaNode>
                <p:cTn id="1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7"/>
                </p:tgtEl>
              </p:cMediaNode>
            </p:audio>
            <p:audio>
              <p:cMediaNode>
                <p:cTn id="1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8"/>
                </p:tgtEl>
              </p:cMediaNode>
            </p:audio>
            <p:audio>
              <p:cMediaNode>
                <p:cTn id="1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9"/>
                </p:tgtEl>
              </p:cMediaNode>
            </p:audio>
          </p:childTnLst>
        </p:cTn>
      </p:par>
    </p:tnLst>
    <p:bldLst>
      <p:bldP spid="55299" grpId="3" animBg="1"/>
      <p:bldP spid="55299" grpId="4" animBg="1"/>
      <p:bldP spid="55299" grpId="5" animBg="1"/>
      <p:bldP spid="55300" grpId="3" animBg="1"/>
      <p:bldP spid="55300" grpId="4" animBg="1"/>
      <p:bldP spid="55300" grpId="5" animBg="1"/>
      <p:bldP spid="55301" grpId="3" animBg="1"/>
      <p:bldP spid="55301" grpId="4" animBg="1"/>
      <p:bldP spid="55301" grpId="5" animBg="1"/>
      <p:bldP spid="55302" grpId="3" animBg="1"/>
      <p:bldP spid="55302" grpId="4" animBg="1"/>
      <p:bldP spid="55302" grpId="5" animBg="1"/>
      <p:bldP spid="55303" grpId="3" animBg="1"/>
      <p:bldP spid="55303" grpId="4" animBg="1"/>
      <p:bldP spid="55303" grpId="5" animBg="1"/>
      <p:bldP spid="55304" grpId="3" animBg="1"/>
      <p:bldP spid="55304" grpId="4" animBg="1"/>
      <p:bldP spid="55304" grpId="5" animBg="1"/>
      <p:bldP spid="55305" grpId="3" animBg="1"/>
      <p:bldP spid="55305" grpId="4" animBg="1"/>
      <p:bldP spid="55305" grpId="5" animBg="1"/>
      <p:bldP spid="55306" grpId="3" animBg="1"/>
      <p:bldP spid="55306" grpId="4" animBg="1"/>
      <p:bldP spid="55306" grpId="5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1403350" y="2708275"/>
            <a:ext cx="3382963" cy="14398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4787900" y="1484313"/>
            <a:ext cx="1368425" cy="266382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6156325" y="2492375"/>
            <a:ext cx="1512888" cy="151288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5" name="Oval 5"/>
          <p:cNvSpPr>
            <a:spLocks noChangeArrowheads="1"/>
          </p:cNvSpPr>
          <p:nvPr/>
        </p:nvSpPr>
        <p:spPr bwMode="auto">
          <a:xfrm>
            <a:off x="2124075" y="3644900"/>
            <a:ext cx="1584325" cy="15128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1470025"/>
          </a:xfrm>
          <a:noFill/>
        </p:spPr>
        <p:txBody>
          <a:bodyPr/>
          <a:lstStyle/>
          <a:p>
            <a:r>
              <a:rPr lang="ru-RU" sz="7200" b="1">
                <a:solidFill>
                  <a:srgbClr val="FFCC66"/>
                </a:solidFill>
              </a:rPr>
              <a:t>ГРУ</a:t>
            </a:r>
            <a:r>
              <a:rPr lang="ru-RU" sz="7200" b="1">
                <a:solidFill>
                  <a:srgbClr val="F6F8A6"/>
                </a:solidFill>
              </a:rPr>
              <a:t>ЗО</a:t>
            </a:r>
            <a:r>
              <a:rPr lang="ru-RU" sz="7200" b="1">
                <a:solidFill>
                  <a:srgbClr val="FF9900"/>
                </a:solidFill>
              </a:rPr>
              <a:t>ВИ</a:t>
            </a:r>
            <a:r>
              <a:rPr lang="ru-RU" sz="7200" b="1">
                <a:solidFill>
                  <a:srgbClr val="FFCC66"/>
                </a:solidFill>
              </a:rPr>
              <a:t>К</a:t>
            </a:r>
            <a:endParaRPr lang="ru-RU" sz="7200" b="1">
              <a:solidFill>
                <a:srgbClr val="FF7C80"/>
              </a:solidFill>
            </a:endParaRP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5076825" y="1700213"/>
            <a:ext cx="86360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8" name="Oval 8"/>
          <p:cNvSpPr>
            <a:spLocks noChangeArrowheads="1"/>
          </p:cNvSpPr>
          <p:nvPr/>
        </p:nvSpPr>
        <p:spPr bwMode="auto">
          <a:xfrm>
            <a:off x="2411413" y="4005263"/>
            <a:ext cx="1008062" cy="9350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9" name="Oval 9"/>
          <p:cNvSpPr>
            <a:spLocks noChangeArrowheads="1"/>
          </p:cNvSpPr>
          <p:nvPr/>
        </p:nvSpPr>
        <p:spPr bwMode="auto">
          <a:xfrm>
            <a:off x="5651500" y="3573463"/>
            <a:ext cx="1584325" cy="15128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30" name="Oval 10"/>
          <p:cNvSpPr>
            <a:spLocks noChangeArrowheads="1"/>
          </p:cNvSpPr>
          <p:nvPr/>
        </p:nvSpPr>
        <p:spPr bwMode="auto">
          <a:xfrm>
            <a:off x="5938838" y="3933825"/>
            <a:ext cx="1008062" cy="935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6331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6332" name="Picture 12">
            <a:hlinkClick r:id="" action="ppaction://media"/>
          </p:cNvPr>
          <p:cNvPicPr>
            <a:picLocks noRot="1" noChangeAspect="1" noChangeArrowheads="1"/>
          </p:cNvPicPr>
          <p:nvPr>
            <a:wavAudioFile r:embed="rId2" name="грузов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6333" name="Picture 13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какие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6334" name="Picture 14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кр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6335" name="Picture 15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прямо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6336" name="Picture 16">
            <a:hlinkClick r:id="" action="ppaction://media"/>
          </p:cNvPr>
          <p:cNvPicPr>
            <a:picLocks noRot="1" noChangeAspect="1" noChangeArrowheads="1"/>
          </p:cNvPicPr>
          <p:nvPr>
            <a:wavAudioFile r:embed="rId6" name="квадр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6337" name="Picture 17">
            <a:hlinkClick r:id="" action="ppaction://media"/>
          </p:cNvPr>
          <p:cNvPicPr>
            <a:picLocks noRot="1" noChangeAspect="1" noChangeArrowheads="1"/>
          </p:cNvPicPr>
          <p:nvPr>
            <a:wavAudioFile r:embed="rId6" name="квадр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6338" name="Picture 18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прямо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6339" name="Picture 19">
            <a:hlinkClick r:id="" action="ppaction://media"/>
          </p:cNvPr>
          <p:cNvPicPr>
            <a:picLocks noRot="1" noChangeAspect="1" noChangeArrowheads="1"/>
          </p:cNvPicPr>
          <p:nvPr>
            <a:wavAudioFile r:embed="rId7" name="и эт кр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6340" name="Picture 20">
            <a:hlinkClick r:id="" action="ppaction://media"/>
          </p:cNvPr>
          <p:cNvPicPr>
            <a:picLocks noRot="1" noChangeAspect="1" noChangeArrowheads="1"/>
          </p:cNvPicPr>
          <p:nvPr>
            <a:wavAudioFile r:embed="rId8" name="э круг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6341" name="Picture 21">
            <a:hlinkClick r:id="" action="ppaction://media"/>
          </p:cNvPr>
          <p:cNvPicPr>
            <a:picLocks noRot="1" noChangeAspect="1" noChangeArrowheads="1"/>
          </p:cNvPicPr>
          <p:nvPr>
            <a:wavAudioFile r:embed="rId9" name="бррр.wav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2683" fill="hold"/>
                                        <p:tgtEl>
                                          <p:spTgt spid="563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683"/>
                            </p:stCondLst>
                            <p:childTnLst>
                              <p:par>
                                <p:cTn id="5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7" dur="3245" fill="hold"/>
                                        <p:tgtEl>
                                          <p:spTgt spid="563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928"/>
                            </p:stCondLst>
                            <p:childTnLst>
                              <p:par>
                                <p:cTn id="5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2933" fill="hold"/>
                                        <p:tgtEl>
                                          <p:spTgt spid="563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1" presetID="2" presetClass="exit" presetSubtype="1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1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1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861"/>
                            </p:stCondLst>
                            <p:childTnLst>
                              <p:par>
                                <p:cTn id="9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5" dur="2122" fill="hold"/>
                                        <p:tgtEl>
                                          <p:spTgt spid="563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983"/>
                            </p:stCondLst>
                            <p:childTnLst>
                              <p:par>
                                <p:cTn id="1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0" dur="3245" fill="hold"/>
                                        <p:tgtEl>
                                          <p:spTgt spid="563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4228"/>
                            </p:stCondLst>
                            <p:childTnLst>
                              <p:par>
                                <p:cTn id="142" presetID="22" presetClass="entr" presetSubtype="4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6" dur="2309" fill="hold"/>
                                        <p:tgtEl>
                                          <p:spTgt spid="563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6537"/>
                            </p:stCondLst>
                            <p:childTnLst>
                              <p:par>
                                <p:cTn id="14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9" dur="2434" fill="hold"/>
                                        <p:tgtEl>
                                          <p:spTgt spid="563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0" presetID="2" presetClass="entr" presetSubtype="2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8971"/>
                            </p:stCondLst>
                            <p:childTnLst>
                              <p:par>
                                <p:cTn id="155" presetID="18" presetClass="entr" presetSubtype="12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9" dur="2434" fill="hold"/>
                                        <p:tgtEl>
                                          <p:spTgt spid="563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1405"/>
                            </p:stCondLst>
                            <p:childTnLst>
                              <p:par>
                                <p:cTn id="16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2" dur="2309" fill="hold"/>
                                        <p:tgtEl>
                                          <p:spTgt spid="563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63" presetID="31" presetClass="entr" presetSubtype="0" fill="hold" grpId="6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714"/>
                            </p:stCondLst>
                            <p:childTnLst>
                              <p:par>
                                <p:cTn id="17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1" dur="4243" fill="hold"/>
                                        <p:tgtEl>
                                          <p:spTgt spid="563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2" presetID="34" presetClass="exit" presetSubtype="0" fill="hold" grpId="7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17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4" dur="4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5" dur="16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fltVal val="-1"/>
                                      </p:to>
                                    </p:se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4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9" dur="4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0" dur="16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fltVal val="-1"/>
                                      </p:to>
                                    </p:se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4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4" dur="4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5" dur="16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fltVal val="-1"/>
                                      </p:to>
                                    </p:se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4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9" dur="4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0" dur="16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fltVal val="-1"/>
                                      </p:to>
                                    </p:se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4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4" dur="4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5" dur="16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fltVal val="-1"/>
                                      </p:to>
                                    </p:se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4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9" dur="4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0" dur="16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fltVal val="-1"/>
                                      </p:to>
                                    </p:se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4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4" dur="4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5" dur="16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fltVal val="-1"/>
                                      </p:to>
                                    </p:se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4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8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9" dur="4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0" dur="16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fltVal val="-1"/>
                                      </p:to>
                                    </p:se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31"/>
                </p:tgtEl>
              </p:cMediaNode>
            </p:audio>
            <p:audio>
              <p:cMediaNode>
                <p:cTn id="2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32"/>
                </p:tgtEl>
              </p:cMediaNode>
            </p:audio>
            <p:audio>
              <p:cMediaNode>
                <p:cTn id="2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33"/>
                </p:tgtEl>
              </p:cMediaNode>
            </p:audio>
            <p:audio>
              <p:cMediaNode>
                <p:cTn id="2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34"/>
                </p:tgtEl>
              </p:cMediaNode>
            </p:audio>
            <p:audio>
              <p:cMediaNode>
                <p:cTn id="2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35"/>
                </p:tgtEl>
              </p:cMediaNode>
            </p:audio>
            <p:audio>
              <p:cMediaNode>
                <p:cTn id="2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36"/>
                </p:tgtEl>
              </p:cMediaNode>
            </p:audio>
            <p:audio>
              <p:cMediaNode>
                <p:cTn id="2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37"/>
                </p:tgtEl>
              </p:cMediaNode>
            </p:audio>
            <p:audio>
              <p:cMediaNode>
                <p:cTn id="2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38"/>
                </p:tgtEl>
              </p:cMediaNode>
            </p:audio>
            <p:audio>
              <p:cMediaNode>
                <p:cTn id="2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39"/>
                </p:tgtEl>
              </p:cMediaNode>
            </p:audio>
            <p:audio>
              <p:cMediaNode>
                <p:cTn id="2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40"/>
                </p:tgtEl>
              </p:cMediaNode>
            </p:audio>
            <p:audio>
              <p:cMediaNode>
                <p:cTn id="2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6341"/>
                </p:tgtEl>
              </p:cMediaNode>
            </p:audio>
          </p:childTnLst>
        </p:cTn>
      </p:par>
    </p:tnLst>
    <p:bldLst>
      <p:bldP spid="56322" grpId="4" animBg="1"/>
      <p:bldP spid="56322" grpId="5" animBg="1"/>
      <p:bldP spid="56322" grpId="6" animBg="1"/>
      <p:bldP spid="56322" grpId="7" animBg="1"/>
      <p:bldP spid="56323" grpId="4" animBg="1"/>
      <p:bldP spid="56323" grpId="5" animBg="1"/>
      <p:bldP spid="56323" grpId="6" animBg="1"/>
      <p:bldP spid="56323" grpId="7" animBg="1"/>
      <p:bldP spid="56324" grpId="4" animBg="1"/>
      <p:bldP spid="56324" grpId="5" animBg="1"/>
      <p:bldP spid="56324" grpId="6" animBg="1"/>
      <p:bldP spid="56324" grpId="7" animBg="1"/>
      <p:bldP spid="56325" grpId="4" animBg="1"/>
      <p:bldP spid="56325" grpId="5" animBg="1"/>
      <p:bldP spid="56325" grpId="6" animBg="1"/>
      <p:bldP spid="56325" grpId="7" animBg="1"/>
      <p:bldP spid="56327" grpId="4" animBg="1"/>
      <p:bldP spid="56327" grpId="5" animBg="1"/>
      <p:bldP spid="56327" grpId="6" animBg="1"/>
      <p:bldP spid="56327" grpId="7" animBg="1"/>
      <p:bldP spid="56328" grpId="4" animBg="1"/>
      <p:bldP spid="56328" grpId="5" animBg="1"/>
      <p:bldP spid="56328" grpId="6" animBg="1"/>
      <p:bldP spid="56328" grpId="7" animBg="1"/>
      <p:bldP spid="56329" grpId="4" animBg="1"/>
      <p:bldP spid="56329" grpId="5" animBg="1"/>
      <p:bldP spid="56329" grpId="6" animBg="1"/>
      <p:bldP spid="56329" grpId="7" animBg="1"/>
      <p:bldP spid="56330" grpId="4" animBg="1"/>
      <p:bldP spid="56330" grpId="5" animBg="1"/>
      <p:bldP spid="56330" grpId="6" animBg="1"/>
      <p:bldP spid="56330" grpId="7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1470025"/>
          </a:xfrm>
        </p:spPr>
        <p:txBody>
          <a:bodyPr/>
          <a:lstStyle/>
          <a:p>
            <a:r>
              <a:rPr lang="ru-RU" sz="7200" b="1">
                <a:solidFill>
                  <a:srgbClr val="FFCC66"/>
                </a:solidFill>
              </a:rPr>
              <a:t>КО</a:t>
            </a:r>
            <a:r>
              <a:rPr lang="ru-RU" sz="7200" b="1">
                <a:solidFill>
                  <a:srgbClr val="FFFF66"/>
                </a:solidFill>
              </a:rPr>
              <a:t>Ш</a:t>
            </a:r>
            <a:r>
              <a:rPr lang="ru-RU" sz="7200" b="1">
                <a:solidFill>
                  <a:srgbClr val="E3DEBB"/>
                </a:solidFill>
              </a:rPr>
              <a:t>КА</a:t>
            </a:r>
          </a:p>
        </p:txBody>
      </p:sp>
      <p:sp>
        <p:nvSpPr>
          <p:cNvPr id="57347" name="Oval 3"/>
          <p:cNvSpPr>
            <a:spLocks noChangeArrowheads="1"/>
          </p:cNvSpPr>
          <p:nvPr/>
        </p:nvSpPr>
        <p:spPr bwMode="auto">
          <a:xfrm>
            <a:off x="2268538" y="1773238"/>
            <a:ext cx="4465637" cy="458152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 rot="-2262912">
            <a:off x="1908175" y="1557338"/>
            <a:ext cx="1295400" cy="10795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 rot="2262912" flipH="1">
            <a:off x="5724525" y="1341438"/>
            <a:ext cx="1225550" cy="1223962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3132138" y="3500438"/>
            <a:ext cx="503237" cy="5762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5003800" y="3500438"/>
            <a:ext cx="503238" cy="5762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2268538" y="4076700"/>
            <a:ext cx="2016125" cy="14414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4284663" y="4076700"/>
            <a:ext cx="2232025" cy="144145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4067175" y="5013325"/>
            <a:ext cx="504825" cy="360363"/>
          </a:xfrm>
          <a:prstGeom prst="triangle">
            <a:avLst>
              <a:gd name="adj" fmla="val 5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5" name="AutoShape 11"/>
          <p:cNvSpPr>
            <a:spLocks noChangeArrowheads="1"/>
          </p:cNvSpPr>
          <p:nvPr/>
        </p:nvSpPr>
        <p:spPr bwMode="auto">
          <a:xfrm flipV="1">
            <a:off x="3995738" y="4365625"/>
            <a:ext cx="504825" cy="287338"/>
          </a:xfrm>
          <a:prstGeom prst="triangle">
            <a:avLst>
              <a:gd name="adj" fmla="val 50000"/>
            </a:avLst>
          </a:prstGeom>
          <a:solidFill>
            <a:srgbClr val="E547D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1476375" y="4508500"/>
            <a:ext cx="13684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V="1">
            <a:off x="1331913" y="4941888"/>
            <a:ext cx="10795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V="1">
            <a:off x="1476375" y="5084763"/>
            <a:ext cx="15843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V="1">
            <a:off x="5651500" y="4365625"/>
            <a:ext cx="223361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5940425" y="4941888"/>
            <a:ext cx="1366838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>
            <a:off x="5435600" y="5084763"/>
            <a:ext cx="17272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62" name="Oval 18"/>
          <p:cNvSpPr>
            <a:spLocks noChangeArrowheads="1"/>
          </p:cNvSpPr>
          <p:nvPr/>
        </p:nvSpPr>
        <p:spPr bwMode="auto">
          <a:xfrm>
            <a:off x="3203575" y="3573463"/>
            <a:ext cx="287338" cy="503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63" name="Oval 19"/>
          <p:cNvSpPr>
            <a:spLocks noChangeArrowheads="1"/>
          </p:cNvSpPr>
          <p:nvPr/>
        </p:nvSpPr>
        <p:spPr bwMode="auto">
          <a:xfrm>
            <a:off x="5148263" y="3573463"/>
            <a:ext cx="288925" cy="5032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V="1">
            <a:off x="2843213" y="3068638"/>
            <a:ext cx="433387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>
            <a:off x="3276600" y="3068638"/>
            <a:ext cx="3587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66" name="Line 22"/>
          <p:cNvSpPr>
            <a:spLocks noChangeShapeType="1"/>
          </p:cNvSpPr>
          <p:nvPr/>
        </p:nvSpPr>
        <p:spPr bwMode="auto">
          <a:xfrm flipV="1">
            <a:off x="4787900" y="3141663"/>
            <a:ext cx="2889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5076825" y="3141663"/>
            <a:ext cx="5032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2987675" y="3500438"/>
            <a:ext cx="1444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>
            <a:off x="3132138" y="3357563"/>
            <a:ext cx="714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70" name="Line 26"/>
          <p:cNvSpPr>
            <a:spLocks noChangeShapeType="1"/>
          </p:cNvSpPr>
          <p:nvPr/>
        </p:nvSpPr>
        <p:spPr bwMode="auto">
          <a:xfrm flipH="1">
            <a:off x="5435600" y="3429000"/>
            <a:ext cx="730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71" name="Line 27"/>
          <p:cNvSpPr>
            <a:spLocks noChangeShapeType="1"/>
          </p:cNvSpPr>
          <p:nvPr/>
        </p:nvSpPr>
        <p:spPr bwMode="auto">
          <a:xfrm flipH="1">
            <a:off x="5508625" y="3500438"/>
            <a:ext cx="14287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57372" name="Picture 2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7373" name="Picture 29">
            <a:hlinkClick r:id="" action="ppaction://media"/>
          </p:cNvPr>
          <p:cNvPicPr>
            <a:picLocks noRot="1" noChangeAspect="1" noChangeArrowheads="1"/>
          </p:cNvPicPr>
          <p:nvPr>
            <a:wavAudioFile r:embed="rId2" name="кошка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7374" name="Picture 30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какие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7375" name="Picture 31">
            <a:hlinkClick r:id="" action="ppaction://media"/>
          </p:cNvPr>
          <p:cNvPicPr>
            <a:picLocks noRot="1" noChangeAspect="1" noChangeArrowheads="1"/>
          </p:cNvPicPr>
          <p:nvPr>
            <a:wavAudioFile r:embed="rId4" name="треуг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7376" name="Picture 32">
            <a:hlinkClick r:id="" action="ppaction://media"/>
          </p:cNvPr>
          <p:cNvPicPr>
            <a:picLocks noRot="1" noChangeAspect="1" noChangeArrowheads="1"/>
          </p:cNvPicPr>
          <p:nvPr>
            <a:wavAudioFile r:embed="rId4" name="треуг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7377" name="Picture 33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круг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7378" name="Picture 34">
            <a:hlinkClick r:id="" action="ppaction://media"/>
          </p:cNvPr>
          <p:cNvPicPr>
            <a:picLocks noRot="1" noChangeAspect="1" noChangeArrowheads="1"/>
          </p:cNvPicPr>
          <p:nvPr>
            <a:wavAudioFile r:embed="rId6" name="овал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7379" name="Picture 35">
            <a:hlinkClick r:id="" action="ppaction://media"/>
          </p:cNvPr>
          <p:cNvPicPr>
            <a:picLocks noRot="1" noChangeAspect="1" noChangeArrowheads="1"/>
          </p:cNvPicPr>
          <p:nvPr>
            <a:wavAudioFile r:embed="rId6" name="овал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7380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4" name="треуг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7381" name="Picture 37">
            <a:hlinkClick r:id="" action="ppaction://media"/>
          </p:cNvPr>
          <p:cNvPicPr>
            <a:picLocks noRot="1" noChangeAspect="1" noChangeArrowheads="1"/>
          </p:cNvPicPr>
          <p:nvPr>
            <a:wavAudioFile r:embed="rId4" name="треуг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573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8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621" fill="hold"/>
                                        <p:tgtEl>
                                          <p:spTgt spid="573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304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33" fill="hold"/>
                                        <p:tgtEl>
                                          <p:spTgt spid="573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237"/>
                            </p:stCondLst>
                            <p:childTnLst>
                              <p:par>
                                <p:cTn id="4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2808" fill="hold"/>
                                        <p:tgtEl>
                                          <p:spTgt spid="573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045"/>
                            </p:stCondLst>
                            <p:childTnLst>
                              <p:par>
                                <p:cTn id="5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7" dur="2808" fill="hold"/>
                                        <p:tgtEl>
                                          <p:spTgt spid="573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853"/>
                            </p:stCondLst>
                            <p:childTnLst>
                              <p:par>
                                <p:cTn id="6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3" dur="2559" fill="hold"/>
                                        <p:tgtEl>
                                          <p:spTgt spid="573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6412"/>
                            </p:stCondLst>
                            <p:childTnLst>
                              <p:par>
                                <p:cTn id="6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9" dur="2808" fill="hold"/>
                                        <p:tgtEl>
                                          <p:spTgt spid="573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9220"/>
                            </p:stCondLst>
                            <p:childTnLst>
                              <p:par>
                                <p:cTn id="7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7" dur="2808" fill="hold"/>
                                        <p:tgtEl>
                                          <p:spTgt spid="573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2028"/>
                            </p:stCondLst>
                            <p:childTnLst>
                              <p:par>
                                <p:cTn id="84" presetID="26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1" dur="2808" fill="hold"/>
                                        <p:tgtEl>
                                          <p:spTgt spid="573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4836"/>
                            </p:stCondLst>
                            <p:childTnLst>
                              <p:par>
                                <p:cTn id="103" presetID="26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2808" fill="hold"/>
                                        <p:tgtEl>
                                          <p:spTgt spid="573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72"/>
                </p:tgtEl>
              </p:cMediaNode>
            </p:audio>
            <p:audio>
              <p:cMediaNode>
                <p:cTn id="1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73"/>
                </p:tgtEl>
              </p:cMediaNode>
            </p:audio>
            <p:audio>
              <p:cMediaNode>
                <p:cTn id="1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74"/>
                </p:tgtEl>
              </p:cMediaNode>
            </p:audio>
            <p:audio>
              <p:cMediaNode>
                <p:cTn id="1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75"/>
                </p:tgtEl>
              </p:cMediaNode>
            </p:audio>
            <p:audio>
              <p:cMediaNode>
                <p:cTn id="1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76"/>
                </p:tgtEl>
              </p:cMediaNode>
            </p:audio>
            <p:audio>
              <p:cMediaNode>
                <p:cTn id="1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77"/>
                </p:tgtEl>
              </p:cMediaNode>
            </p:audio>
            <p:audio>
              <p:cMediaNode>
                <p:cTn id="1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78"/>
                </p:tgtEl>
              </p:cMediaNode>
            </p:audio>
            <p:audio>
              <p:cMediaNode>
                <p:cTn id="1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79"/>
                </p:tgtEl>
              </p:cMediaNode>
            </p:audio>
            <p:audio>
              <p:cMediaNode>
                <p:cTn id="1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80"/>
                </p:tgtEl>
              </p:cMediaNode>
            </p:audio>
            <p:audio>
              <p:cMediaNode>
                <p:cTn id="1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81"/>
                </p:tgtEl>
              </p:cMediaNode>
            </p:audio>
          </p:childTnLst>
        </p:cTn>
      </p:par>
    </p:tnLst>
    <p:bldLst>
      <p:bldP spid="57347" grpId="2" animBg="1"/>
      <p:bldP spid="57347" grpId="3" animBg="1"/>
      <p:bldP spid="57348" grpId="2" animBg="1"/>
      <p:bldP spid="57348" grpId="3" animBg="1"/>
      <p:bldP spid="57349" grpId="2" animBg="1"/>
      <p:bldP spid="57349" grpId="3" animBg="1"/>
      <p:bldP spid="57352" grpId="2" animBg="1"/>
      <p:bldP spid="57352" grpId="3" animBg="1"/>
      <p:bldP spid="57353" grpId="2" animBg="1"/>
      <p:bldP spid="57353" grpId="3" animBg="1"/>
      <p:bldP spid="57354" grpId="2" animBg="1"/>
      <p:bldP spid="57354" grpId="3" animBg="1"/>
      <p:bldP spid="57355" grpId="2" animBg="1"/>
      <p:bldP spid="57355" grpId="3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1470025"/>
          </a:xfrm>
        </p:spPr>
        <p:txBody>
          <a:bodyPr/>
          <a:lstStyle/>
          <a:p>
            <a:r>
              <a:rPr lang="ru-RU" sz="7200" b="1">
                <a:solidFill>
                  <a:srgbClr val="FFCC66"/>
                </a:solidFill>
              </a:rPr>
              <a:t>ТЕ</a:t>
            </a:r>
            <a:r>
              <a:rPr lang="ru-RU" sz="7200" b="1">
                <a:solidFill>
                  <a:srgbClr val="F6F8A6"/>
                </a:solidFill>
              </a:rPr>
              <a:t>ЛЕ</a:t>
            </a:r>
            <a:r>
              <a:rPr lang="ru-RU" sz="7200" b="1">
                <a:solidFill>
                  <a:srgbClr val="FFCC66"/>
                </a:solidFill>
              </a:rPr>
              <a:t>ФО</a:t>
            </a:r>
            <a:r>
              <a:rPr lang="ru-RU" sz="7200" b="1">
                <a:solidFill>
                  <a:srgbClr val="CCCC00"/>
                </a:solidFill>
              </a:rPr>
              <a:t>Н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348038" y="1916113"/>
            <a:ext cx="2374900" cy="451485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>
            <a:prstShdw prst="shdw17" dist="81320" dir="3080412">
              <a:schemeClr val="bg2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3706813" y="2274888"/>
            <a:ext cx="1663700" cy="150495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>
                <a:solidFill>
                  <a:srgbClr val="FFFFFF"/>
                </a:solidFill>
              </a:rPr>
              <a:t>АЛЁ</a:t>
            </a:r>
          </a:p>
        </p:txBody>
      </p:sp>
      <p:sp>
        <p:nvSpPr>
          <p:cNvPr id="58373" name="Oval 5"/>
          <p:cNvSpPr>
            <a:spLocks noChangeArrowheads="1"/>
          </p:cNvSpPr>
          <p:nvPr/>
        </p:nvSpPr>
        <p:spPr bwMode="auto">
          <a:xfrm>
            <a:off x="3492500" y="4005263"/>
            <a:ext cx="871538" cy="395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74" name="Oval 6"/>
          <p:cNvSpPr>
            <a:spLocks noChangeArrowheads="1"/>
          </p:cNvSpPr>
          <p:nvPr/>
        </p:nvSpPr>
        <p:spPr bwMode="auto">
          <a:xfrm>
            <a:off x="4643438" y="4005263"/>
            <a:ext cx="871537" cy="3952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75" name="Oval 7"/>
          <p:cNvSpPr>
            <a:spLocks noChangeArrowheads="1"/>
          </p:cNvSpPr>
          <p:nvPr/>
        </p:nvSpPr>
        <p:spPr bwMode="auto">
          <a:xfrm>
            <a:off x="3492500" y="4508500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219700" y="1555750"/>
            <a:ext cx="315913" cy="3159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>
            <a:prstShdw prst="shdw17" dist="81320" dir="3080412">
              <a:schemeClr val="bg2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7" name="Oval 9"/>
          <p:cNvSpPr>
            <a:spLocks noChangeArrowheads="1"/>
          </p:cNvSpPr>
          <p:nvPr/>
        </p:nvSpPr>
        <p:spPr bwMode="auto">
          <a:xfrm>
            <a:off x="4211638" y="4508500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78" name="Oval 10"/>
          <p:cNvSpPr>
            <a:spLocks noChangeArrowheads="1"/>
          </p:cNvSpPr>
          <p:nvPr/>
        </p:nvSpPr>
        <p:spPr bwMode="auto">
          <a:xfrm>
            <a:off x="4932363" y="4508500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79" name="Oval 11"/>
          <p:cNvSpPr>
            <a:spLocks noChangeArrowheads="1"/>
          </p:cNvSpPr>
          <p:nvPr/>
        </p:nvSpPr>
        <p:spPr bwMode="auto">
          <a:xfrm>
            <a:off x="3492500" y="51577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80" name="Oval 12"/>
          <p:cNvSpPr>
            <a:spLocks noChangeArrowheads="1"/>
          </p:cNvSpPr>
          <p:nvPr/>
        </p:nvSpPr>
        <p:spPr bwMode="auto">
          <a:xfrm>
            <a:off x="4211638" y="51577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81" name="Oval 13"/>
          <p:cNvSpPr>
            <a:spLocks noChangeArrowheads="1"/>
          </p:cNvSpPr>
          <p:nvPr/>
        </p:nvSpPr>
        <p:spPr bwMode="auto">
          <a:xfrm>
            <a:off x="4932363" y="51577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82" name="Oval 14"/>
          <p:cNvSpPr>
            <a:spLocks noChangeArrowheads="1"/>
          </p:cNvSpPr>
          <p:nvPr/>
        </p:nvSpPr>
        <p:spPr bwMode="auto">
          <a:xfrm>
            <a:off x="3492500" y="58054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83" name="Oval 15"/>
          <p:cNvSpPr>
            <a:spLocks noChangeArrowheads="1"/>
          </p:cNvSpPr>
          <p:nvPr/>
        </p:nvSpPr>
        <p:spPr bwMode="auto">
          <a:xfrm>
            <a:off x="4211638" y="58054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84" name="Oval 16"/>
          <p:cNvSpPr>
            <a:spLocks noChangeArrowheads="1"/>
          </p:cNvSpPr>
          <p:nvPr/>
        </p:nvSpPr>
        <p:spPr bwMode="auto">
          <a:xfrm>
            <a:off x="4932363" y="5805488"/>
            <a:ext cx="577850" cy="577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8385" name="Picture 17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то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86" name="Picture 18">
            <a:hlinkClick r:id="" action="ppaction://media"/>
          </p:cNvPr>
          <p:cNvPicPr>
            <a:picLocks noRot="1" noChangeAspect="1" noChangeArrowheads="1"/>
          </p:cNvPicPr>
          <p:nvPr>
            <a:wavAudioFile r:embed="rId2" name="эт тел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87" name="Picture 19">
            <a:hlinkClick r:id="" action="ppaction://media"/>
          </p:cNvPr>
          <p:cNvPicPr>
            <a:picLocks noRot="1" noChangeAspect="1" noChangeArrowheads="1"/>
          </p:cNvPicPr>
          <p:nvPr>
            <a:wavAudioFile r:embed="rId3" name="какие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88" name="Picture 20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прямоуг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89" name="Picture 21">
            <a:hlinkClick r:id="" action="ppaction://media"/>
          </p:cNvPr>
          <p:cNvPicPr>
            <a:picLocks noRot="1" noChangeAspect="1" noChangeArrowheads="1"/>
          </p:cNvPicPr>
          <p:nvPr>
            <a:wavAudioFile r:embed="rId5" name="квадр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90" name="Picture 22">
            <a:hlinkClick r:id="" action="ppaction://media"/>
          </p:cNvPr>
          <p:cNvPicPr>
            <a:picLocks noRot="1" noChangeAspect="1" noChangeArrowheads="1"/>
          </p:cNvPicPr>
          <p:nvPr>
            <a:wavAudioFile r:embed="rId6" name="овал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91" name="Picture 23">
            <a:hlinkClick r:id="" action="ppaction://media"/>
          </p:cNvPr>
          <p:cNvPicPr>
            <a:picLocks noRot="1" noChangeAspect="1" noChangeArrowheads="1"/>
          </p:cNvPicPr>
          <p:nvPr>
            <a:wavAudioFile r:embed="rId6" name="овал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92" name="Picture 24">
            <a:hlinkClick r:id="" action="ppaction://media"/>
          </p:cNvPr>
          <p:cNvPicPr>
            <a:picLocks noRot="1" noChangeAspect="1" noChangeArrowheads="1"/>
          </p:cNvPicPr>
          <p:nvPr>
            <a:wavAudioFile r:embed="rId7" name="круг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93" name="Picture 25">
            <a:hlinkClick r:id="" action="ppaction://media"/>
          </p:cNvPr>
          <p:cNvPicPr>
            <a:picLocks noRot="1" noChangeAspect="1" noChangeArrowheads="1"/>
          </p:cNvPicPr>
          <p:nvPr>
            <a:wavAudioFile r:embed="rId8" name="э круг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94" name="Picture 26">
            <a:hlinkClick r:id="" action="ppaction://media"/>
          </p:cNvPr>
          <p:cNvPicPr>
            <a:picLocks noRot="1" noChangeAspect="1" noChangeArrowheads="1"/>
          </p:cNvPicPr>
          <p:nvPr>
            <a:wavAudioFile r:embed="rId9" name="и эт круг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95" name="Picture 27">
            <a:hlinkClick r:id="" action="ppaction://media"/>
          </p:cNvPr>
          <p:cNvPicPr>
            <a:picLocks noRot="1" noChangeAspect="1" noChangeArrowheads="1"/>
          </p:cNvPicPr>
          <p:nvPr>
            <a:wavAudioFile r:embed="rId7" name="круг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96" name="Picture 28">
            <a:hlinkClick r:id="" action="ppaction://media"/>
          </p:cNvPr>
          <p:cNvPicPr>
            <a:picLocks noRot="1" noChangeAspect="1" noChangeArrowheads="1"/>
          </p:cNvPicPr>
          <p:nvPr>
            <a:wavAudioFile r:embed="rId10" name="алё1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97" name="Picture 29">
            <a:hlinkClick r:id="" action="ppaction://media"/>
          </p:cNvPr>
          <p:cNvPicPr>
            <a:picLocks noRot="1" noChangeAspect="1" noChangeArrowheads="1"/>
          </p:cNvPicPr>
          <p:nvPr>
            <a:wavAudioFile r:embed="rId11" name="ск_пр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98" name="Picture 30">
            <a:hlinkClick r:id="" action="ppaction://media"/>
          </p:cNvPr>
          <p:cNvPicPr>
            <a:picLocks noRot="1" noChangeAspect="1" noChangeArrowheads="1"/>
          </p:cNvPicPr>
          <p:nvPr>
            <a:wavAudioFile r:embed="rId12" name="пр  один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399" name="Picture 31">
            <a:hlinkClick r:id="" action="ppaction://media"/>
          </p:cNvPr>
          <p:cNvPicPr>
            <a:picLocks noRot="1" noChangeAspect="1" noChangeArrowheads="1"/>
          </p:cNvPicPr>
          <p:nvPr>
            <a:wavAudioFile r:embed="rId13" name="ск_кр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  <p:pic>
        <p:nvPicPr>
          <p:cNvPr id="58400" name="Picture 32">
            <a:hlinkClick r:id="" action="ppaction://media"/>
          </p:cNvPr>
          <p:cNvPicPr>
            <a:picLocks noRot="1" noChangeAspect="1" noChangeArrowheads="1"/>
          </p:cNvPicPr>
          <p:nvPr>
            <a:wavAudioFile r:embed="rId14" name="много1.wav"/>
          </p:nvPr>
        </p:nvPicPr>
        <p:blipFill>
          <a:blip r:embed="rId16"/>
          <a:srcRect/>
          <a:stretch>
            <a:fillRect/>
          </a:stretch>
        </p:blipFill>
        <p:spPr bwMode="auto">
          <a:xfrm>
            <a:off x="-635000" y="-635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3" fill="hold"/>
                                        <p:tgtEl>
                                          <p:spTgt spid="583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68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309" fill="hold"/>
                                        <p:tgtEl>
                                          <p:spTgt spid="583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992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33" fill="hold"/>
                                        <p:tgtEl>
                                          <p:spTgt spid="583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5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5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925"/>
                            </p:stCondLst>
                            <p:childTnLst>
                              <p:par>
                                <p:cTn id="7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0" dur="2309" fill="hold"/>
                                        <p:tgtEl>
                                          <p:spTgt spid="583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234"/>
                            </p:stCondLst>
                            <p:childTnLst>
                              <p:par>
                                <p:cTn id="8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7" dur="2434" fill="hold"/>
                                        <p:tgtEl>
                                          <p:spTgt spid="583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8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668"/>
                            </p:stCondLst>
                            <p:childTnLst>
                              <p:par>
                                <p:cTn id="9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4" dur="2808" fill="hold"/>
                                        <p:tgtEl>
                                          <p:spTgt spid="583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476"/>
                            </p:stCondLst>
                            <p:childTnLst>
                              <p:par>
                                <p:cTn id="1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3" dur="2808" fill="hold"/>
                                        <p:tgtEl>
                                          <p:spTgt spid="583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4" presetID="26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8284"/>
                            </p:stCondLst>
                            <p:childTnLst>
                              <p:par>
                                <p:cTn id="13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2" dur="2122" fill="hold"/>
                                        <p:tgtEl>
                                          <p:spTgt spid="583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3" presetID="2" presetClass="entr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406"/>
                            </p:stCondLst>
                            <p:childTnLst>
                              <p:par>
                                <p:cTn id="13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9" dur="3245" fill="hold"/>
                                        <p:tgtEl>
                                          <p:spTgt spid="583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0" presetID="2" presetClass="entr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3651"/>
                            </p:stCondLst>
                            <p:childTnLst>
                              <p:par>
                                <p:cTn id="14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6" dur="2559" fill="hold"/>
                                        <p:tgtEl>
                                          <p:spTgt spid="583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6210"/>
                            </p:stCondLst>
                            <p:childTnLst>
                              <p:par>
                                <p:cTn id="15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2" dur="2559" fill="hold"/>
                                        <p:tgtEl>
                                          <p:spTgt spid="583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3" presetID="2" presetClass="entr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8769"/>
                            </p:stCondLst>
                            <p:childTnLst>
                              <p:par>
                                <p:cTn id="158" presetID="18" presetClass="entr" presetSubtype="1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0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1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3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8" presetClass="entr" presetSubtype="1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6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8" presetClass="entr" presetSubtype="1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9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8" presetClass="entr" presetSubtype="1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2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9269"/>
                            </p:stCondLst>
                            <p:childTnLst>
                              <p:par>
                                <p:cTn id="17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5" dur="8897" fill="hold"/>
                                        <p:tgtEl>
                                          <p:spTgt spid="583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8166"/>
                            </p:stCondLst>
                            <p:childTnLst>
                              <p:par>
                                <p:cTn id="17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8" dur="2559" fill="hold"/>
                                        <p:tgtEl>
                                          <p:spTgt spid="583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0725"/>
                            </p:stCondLst>
                            <p:childTnLst>
                              <p:par>
                                <p:cTn id="180" presetID="63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>
                                      <p:cBhvr>
                                        <p:cTn id="181" dur="2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2" presetID="27" presetClass="emph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250" autoRev="1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4" dur="250" autoRev="1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5" dur="250" autoRev="1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250" autoRev="1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5" presetClass="path" presetSubtype="0" accel="50000" decel="50000" fill="hold" grpId="10" nodeType="withEffect">
                                  <p:stCondLst>
                                    <p:cond delay="2075"/>
                                  </p:stCondLst>
                                  <p:childTnLst>
                                    <p:animMotion origin="layout" path="M 0.25 7.40741E-7 L 2.5E-6 7.40741E-7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0" dur="2995" fill="hold"/>
                                        <p:tgtEl>
                                          <p:spTgt spid="583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4800"/>
                            </p:stCondLst>
                            <p:childTnLst>
                              <p:par>
                                <p:cTn id="19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3" dur="2371" fill="hold"/>
                                        <p:tgtEl>
                                          <p:spTgt spid="583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7171"/>
                            </p:stCondLst>
                            <p:childTnLst>
                              <p:par>
                                <p:cTn id="19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6" dur="1810" fill="hold"/>
                                        <p:tgtEl>
                                          <p:spTgt spid="584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8981"/>
                            </p:stCondLst>
                            <p:childTnLst>
                              <p:par>
                                <p:cTn id="198" presetID="19" presetClass="emph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9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5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9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85"/>
                </p:tgtEl>
              </p:cMediaNode>
            </p:audio>
            <p:audio>
              <p:cMediaNode>
                <p:cTn id="2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86"/>
                </p:tgtEl>
              </p:cMediaNode>
            </p:audio>
            <p:audio>
              <p:cMediaNode>
                <p:cTn id="2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87"/>
                </p:tgtEl>
              </p:cMediaNode>
            </p:audio>
            <p:audio>
              <p:cMediaNode>
                <p:cTn id="2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88"/>
                </p:tgtEl>
              </p:cMediaNode>
            </p:audio>
            <p:audio>
              <p:cMediaNode>
                <p:cTn id="2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89"/>
                </p:tgtEl>
              </p:cMediaNode>
            </p:audio>
            <p:audio>
              <p:cMediaNode>
                <p:cTn id="2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90"/>
                </p:tgtEl>
              </p:cMediaNode>
            </p:audio>
            <p:audio>
              <p:cMediaNode>
                <p:cTn id="2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91"/>
                </p:tgtEl>
              </p:cMediaNode>
            </p:audio>
            <p:audio>
              <p:cMediaNode>
                <p:cTn id="2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92"/>
                </p:tgtEl>
              </p:cMediaNode>
            </p:audio>
            <p:audio>
              <p:cMediaNode>
                <p:cTn id="2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93"/>
                </p:tgtEl>
              </p:cMediaNode>
            </p:audio>
            <p:audio>
              <p:cMediaNode>
                <p:cTn id="2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94"/>
                </p:tgtEl>
              </p:cMediaNode>
            </p:audio>
            <p:audio>
              <p:cMediaNode>
                <p:cTn id="2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95"/>
                </p:tgtEl>
              </p:cMediaNode>
            </p:audio>
            <p:audio>
              <p:cMediaNode>
                <p:cTn id="2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96"/>
                </p:tgtEl>
              </p:cMediaNode>
            </p:audio>
            <p:audio>
              <p:cMediaNode>
                <p:cTn id="2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97"/>
                </p:tgtEl>
              </p:cMediaNode>
            </p:audio>
            <p:audio>
              <p:cMediaNode>
                <p:cTn id="2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98"/>
                </p:tgtEl>
              </p:cMediaNode>
            </p:audio>
            <p:audio>
              <p:cMediaNode>
                <p:cTn id="2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399"/>
                </p:tgtEl>
              </p:cMediaNode>
            </p:audio>
            <p:audio>
              <p:cMediaNode>
                <p:cTn id="2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400"/>
                </p:tgtEl>
              </p:cMediaNode>
            </p:audio>
          </p:childTnLst>
        </p:cTn>
      </p:par>
    </p:tnLst>
    <p:bldLst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3" grpId="3" animBg="1"/>
      <p:bldP spid="58373" grpId="4" animBg="1"/>
      <p:bldP spid="58373" grpId="5" animBg="1"/>
      <p:bldP spid="58374" grpId="3" animBg="1"/>
      <p:bldP spid="58374" grpId="4" animBg="1"/>
      <p:bldP spid="58374" grpId="5" animBg="1"/>
      <p:bldP spid="58375" grpId="2" animBg="1"/>
      <p:bldP spid="58375" grpId="3" animBg="1"/>
      <p:bldP spid="58376" grpId="1" animBg="1"/>
      <p:bldP spid="58377" grpId="2" animBg="1"/>
      <p:bldP spid="58377" grpId="3" animBg="1"/>
      <p:bldP spid="58378" grpId="2" animBg="1"/>
      <p:bldP spid="58378" grpId="3" animBg="1"/>
      <p:bldP spid="58379" grpId="2" animBg="1"/>
      <p:bldP spid="58379" grpId="3" animBg="1"/>
      <p:bldP spid="58380" grpId="2" animBg="1"/>
      <p:bldP spid="58380" grpId="3" animBg="1"/>
      <p:bldP spid="58381" grpId="2" animBg="1"/>
      <p:bldP spid="58381" grpId="3" animBg="1"/>
      <p:bldP spid="58382" grpId="2" animBg="1"/>
      <p:bldP spid="58382" grpId="3" animBg="1"/>
      <p:bldP spid="58383" grpId="2" animBg="1"/>
      <p:bldP spid="58383" grpId="3" animBg="1"/>
      <p:bldP spid="58384" grpId="2" animBg="1"/>
      <p:bldP spid="58384" grpId="3" animBg="1"/>
    </p:bldLst>
  </p:timing>
</p:sld>
</file>

<file path=ppt/theme/theme1.xml><?xml version="1.0" encoding="utf-8"?>
<a:theme xmlns:a="http://schemas.openxmlformats.org/drawingml/2006/main" name="геометрические фигуры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геометрические фигуры</Template>
  <TotalTime>5</TotalTime>
  <Words>18</Words>
  <Application>Microsoft Office PowerPoint</Application>
  <PresentationFormat>Экран (4:3)</PresentationFormat>
  <Paragraphs>15</Paragraphs>
  <Slides>13</Slides>
  <Notes>0</Notes>
  <HiddenSlides>1</HiddenSlides>
  <MMClips>107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геометрические фигуры</vt:lpstr>
      <vt:lpstr>Слайд 1</vt:lpstr>
      <vt:lpstr>Геометрические фигуры</vt:lpstr>
      <vt:lpstr>ДОМ</vt:lpstr>
      <vt:lpstr>ЦВЕТОК</vt:lpstr>
      <vt:lpstr>ЁЛКА</vt:lpstr>
      <vt:lpstr>ЗАЯЦ</vt:lpstr>
      <vt:lpstr>ГРУЗОВИК</vt:lpstr>
      <vt:lpstr>КОШКА</vt:lpstr>
      <vt:lpstr>ТЕЛЕФОН</vt:lpstr>
      <vt:lpstr>РЫБА</vt:lpstr>
      <vt:lpstr>ГРИБ</vt:lpstr>
      <vt:lpstr>МЫШКА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Мдоу 220</dc:creator>
  <dc:description>viki.rdf.ru</dc:description>
  <cp:lastModifiedBy>Мдоу 220</cp:lastModifiedBy>
  <cp:revision>2</cp:revision>
  <dcterms:created xsi:type="dcterms:W3CDTF">2022-01-14T13:37:20Z</dcterms:created>
  <dcterms:modified xsi:type="dcterms:W3CDTF">2022-01-17T14:50:19Z</dcterms:modified>
</cp:coreProperties>
</file>