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4" r:id="rId2"/>
    <p:sldId id="262" r:id="rId3"/>
    <p:sldId id="257" r:id="rId4"/>
    <p:sldId id="258" r:id="rId5"/>
    <p:sldId id="264" r:id="rId6"/>
    <p:sldId id="260" r:id="rId7"/>
    <p:sldId id="259" r:id="rId8"/>
    <p:sldId id="256" r:id="rId9"/>
    <p:sldId id="271" r:id="rId10"/>
    <p:sldId id="261" r:id="rId11"/>
    <p:sldId id="263" r:id="rId12"/>
    <p:sldId id="265" r:id="rId13"/>
    <p:sldId id="281" r:id="rId14"/>
    <p:sldId id="266" r:id="rId15"/>
    <p:sldId id="267" r:id="rId16"/>
    <p:sldId id="280" r:id="rId17"/>
    <p:sldId id="269" r:id="rId18"/>
    <p:sldId id="268" r:id="rId19"/>
    <p:sldId id="273" r:id="rId20"/>
    <p:sldId id="270" r:id="rId21"/>
    <p:sldId id="277" r:id="rId22"/>
    <p:sldId id="278" r:id="rId23"/>
    <p:sldId id="272" r:id="rId24"/>
    <p:sldId id="276" r:id="rId25"/>
    <p:sldId id="275" r:id="rId26"/>
    <p:sldId id="27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E5FB"/>
    <a:srgbClr val="8EC4F6"/>
    <a:srgbClr val="DBB8E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3EC51-3141-459C-913E-F2A27C34A156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5FDA9-93EA-4BF5-8C1B-1EB184F3E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ГЛАГОЛЫ -ДЕЙСТВИЯ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3" name="Picture 3" descr="C:\Users\Мдоу 220\Downloads\MUJERES (151) (1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4056051"/>
            <a:ext cx="2071702" cy="2530323"/>
          </a:xfrm>
          <a:prstGeom prst="rect">
            <a:avLst/>
          </a:prstGeom>
          <a:noFill/>
        </p:spPr>
      </p:pic>
      <p:pic>
        <p:nvPicPr>
          <p:cNvPr id="10244" name="Picture 4" descr="C:\Users\Мдоу 220\Downloads\original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14488"/>
            <a:ext cx="2705100" cy="1695450"/>
          </a:xfrm>
          <a:prstGeom prst="rect">
            <a:avLst/>
          </a:prstGeom>
          <a:noFill/>
        </p:spPr>
      </p:pic>
      <p:pic>
        <p:nvPicPr>
          <p:cNvPr id="10246" name="Picture 6" descr="C:\Users\Мдоу 220\Downloads\b8e89463d0ffc52afd180ce9eddfe0b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57628"/>
            <a:ext cx="1685935" cy="2809892"/>
          </a:xfrm>
          <a:prstGeom prst="rect">
            <a:avLst/>
          </a:prstGeom>
          <a:noFill/>
        </p:spPr>
      </p:pic>
      <p:pic>
        <p:nvPicPr>
          <p:cNvPr id="10247" name="Picture 7" descr="C:\Users\Мдоу 220\Downloads\orig (1)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3143248"/>
            <a:ext cx="1571627" cy="2157135"/>
          </a:xfrm>
          <a:prstGeom prst="rect">
            <a:avLst/>
          </a:prstGeom>
          <a:noFill/>
        </p:spPr>
      </p:pic>
      <p:pic>
        <p:nvPicPr>
          <p:cNvPr id="15" name="Picture 3" descr="C:\Users\Мдоу 220\Downloads\MUJERES (151) (1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4071942"/>
            <a:ext cx="2071702" cy="2530323"/>
          </a:xfrm>
          <a:prstGeom prst="rect">
            <a:avLst/>
          </a:prstGeom>
          <a:noFill/>
        </p:spPr>
      </p:pic>
      <p:pic>
        <p:nvPicPr>
          <p:cNvPr id="10250" name="Picture 10" descr="C:\Users\Мдоу 220\Downloads\0003-011-CHto-ljubjat-delat-deti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1357298"/>
            <a:ext cx="2358679" cy="25717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428992" y="5643578"/>
            <a:ext cx="2714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Разработала учитель-дефектолог</a:t>
            </a:r>
          </a:p>
          <a:p>
            <a:pPr algn="ctr"/>
            <a:r>
              <a:rPr lang="ru-RU" dirty="0" smtClean="0"/>
              <a:t>  </a:t>
            </a:r>
            <a:r>
              <a:rPr lang="ru-RU" dirty="0" err="1" smtClean="0"/>
              <a:t>Сандрыкина</a:t>
            </a:r>
            <a:r>
              <a:rPr lang="ru-RU" dirty="0" smtClean="0"/>
              <a:t> С.В.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КОШКА СПИТ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122" name="Picture 2" descr="C:\Users\Мдоу 220\Downloads\306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233613"/>
            <a:ext cx="4864980" cy="3052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ДЯДЯ ПИШЕТ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7170" name="Picture 2" descr="C:\Users\Мдоу 220\Downloads\38355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714488"/>
            <a:ext cx="3786214" cy="48815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ДЕВОЧКА ИГРАЕТ В МЯЧ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Мдоу 220\Downloads\2iA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762124"/>
            <a:ext cx="5072097" cy="5072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КОШКА ЛЕЖИТ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9938" name="Picture 2" descr="C:\Users\Мдоу 220\Downloads\d7ig1f7-3d71930c-4067-46d4-8554-8e68d480fecf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143092"/>
            <a:ext cx="4714908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МАЛЬЧИК КАТАЕТСЯ НА САМОКАТЕ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Мдоу 220\Downloads\0003-011-CHto-ljubjat-delat-deti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762124"/>
            <a:ext cx="4621019" cy="5038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ДЕВОЧКА КАЧАЕТСЯ НА ЛОШАДКЕ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Мдоу 220\Downloads\orig (1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762124"/>
            <a:ext cx="4500594" cy="5240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СОБАКА БЕЖИТ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8915" name="Picture 3" descr="C:\Users\Мдоу 220\Downloads\Qw5v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14554"/>
            <a:ext cx="7769751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ДЕВОЧКА ВЫРЕЗАЕТ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122" name="Picture 2" descr="C:\Users\Мдоу 220\Downloads\orig (2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762124"/>
            <a:ext cx="5227906" cy="5095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ДЕВОЧКА ТАНЦУЕТ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Мдоу 220\Downloads\b8e89463d0ffc52afd180ce9eddfe0b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7" y="1524000"/>
            <a:ext cx="3500461" cy="4833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ДЕВОЧКА СЛУШАЕТ МУЗЫКУ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9218" name="Picture 2" descr="C:\Users\Мдоу 220\Downloads\img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4263" y="1762125"/>
            <a:ext cx="1895475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ДЕВОЧКА ЧИТАЕТ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C:\Users\Мдоу 220\Downloads\orig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80731" y="1600200"/>
            <a:ext cx="4582538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ДЕВОЧКА  НЮХАЕТ ЦВЕТОК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C:\Users\Мдоу 220\Downloads\2cafc9826eee1676a034b5138613835b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071678"/>
            <a:ext cx="3786214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ДЕВОЧКА ПРЫГАЕТ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3318" name="Picture 6" descr="https://i.gifer.com/Ccbo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6953267" cy="53578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СОБАКА ЛЕЖИТ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6866" name="Picture 2" descr="C:\Users\Мдоу 220\Downloads\orig (3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571611"/>
            <a:ext cx="5786478" cy="5014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8229600" cy="1143008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ДЕВОЧКА ПОЛИВАЕТ ЦВЕТЫ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8195" name="Picture 3" descr="C:\Users\Мдоу 220\Downloads\436dzieci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5997" y="1571612"/>
            <a:ext cx="4329143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ДЕТИ КАТАЮТСЯ НА КАЧЕЛЯХ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2290" name="Picture 2" descr="C:\Users\Мдоу 220\Downloads\8f29131d5dd7aab3014b84b3fb9e2a7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14488"/>
            <a:ext cx="7500990" cy="4792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ДЕВОЧКА БЕЖИТ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1266" name="Picture 2" descr="C:\Users\Мдоу 220\Downloads\MUJERES (151) (1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214422"/>
            <a:ext cx="4286280" cy="5235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СОБАКА СИДИТ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7890" name="Picture 2" descr="C:\Users\Мдоу 220\Downloads\orig (4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7524" y="1762124"/>
            <a:ext cx="3800491" cy="4095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+mn-lt"/>
              </a:rPr>
              <a:t>МАЛЬЧИК БЕЖИТ</a:t>
            </a:r>
            <a:endParaRPr lang="ru-RU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026" name="Picture 2" descr="C:\Users\Мдоу 220\Desktop\FabulousAmusedHarpseal-size_restricted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371850" y="2663031"/>
            <a:ext cx="2400300" cy="240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МАЛЬЧИК ПРЫГАЕТ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Мдоу 220\Desktop\6il9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857500" y="2148681"/>
            <a:ext cx="3429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доу 220\Downloads\125937793_RRRSSRyoR1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57166"/>
            <a:ext cx="6283282" cy="62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МАЛЬЧИК РИСУЕТ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КОШКА ПЪЁТ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Мдоу 220\Downloads\32166326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714620"/>
            <a:ext cx="321471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ДЕВОЧКА ЕСТ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Мдоу 220\Desktop\kinder-462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871788"/>
            <a:ext cx="3214710" cy="3482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000131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ДЕВОЧКА ИДЁТ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Мдоу 220\Desktop\5DIv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7074" y="1657350"/>
            <a:ext cx="3462275" cy="47006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МАЛЫШ ПОЛЗЁТ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7170" name="Picture 2" descr="C:\Users\Мдоу 220\Downloads\origina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6486" y="2581274"/>
            <a:ext cx="5521596" cy="3460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</TotalTime>
  <Words>70</Words>
  <PresentationFormat>Экран (4:3)</PresentationFormat>
  <Paragraphs>28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ГЛАГОЛЫ -ДЕЙСТВИЯ</vt:lpstr>
      <vt:lpstr>ДЕВОЧКА ЧИТАЕТ</vt:lpstr>
      <vt:lpstr>МАЛЬЧИК БЕЖИТ</vt:lpstr>
      <vt:lpstr>МАЛЬЧИК ПРЫГАЕТ</vt:lpstr>
      <vt:lpstr>МАЛЬЧИК РИСУЕТ</vt:lpstr>
      <vt:lpstr>КОШКА ПЪЁТ</vt:lpstr>
      <vt:lpstr>ДЕВОЧКА ЕСТ</vt:lpstr>
      <vt:lpstr>ДЕВОЧКА ИДЁТ</vt:lpstr>
      <vt:lpstr>МАЛЫШ ПОЛЗЁТ</vt:lpstr>
      <vt:lpstr>КОШКА СПИТ</vt:lpstr>
      <vt:lpstr>ДЯДЯ ПИШЕТ</vt:lpstr>
      <vt:lpstr>ДЕВОЧКА ИГРАЕТ В МЯЧ</vt:lpstr>
      <vt:lpstr>КОШКА ЛЕЖИТ</vt:lpstr>
      <vt:lpstr>МАЛЬЧИК КАТАЕТСЯ НА САМОКАТЕ</vt:lpstr>
      <vt:lpstr>ДЕВОЧКА КАЧАЕТСЯ НА ЛОШАДКЕ</vt:lpstr>
      <vt:lpstr>СОБАКА БЕЖИТ</vt:lpstr>
      <vt:lpstr>ДЕВОЧКА ВЫРЕЗАЕТ</vt:lpstr>
      <vt:lpstr>ДЕВОЧКА ТАНЦУЕТ</vt:lpstr>
      <vt:lpstr>ДЕВОЧКА СЛУШАЕТ МУЗЫКУ</vt:lpstr>
      <vt:lpstr>ДЕВОЧКА  НЮХАЕТ ЦВЕТОК</vt:lpstr>
      <vt:lpstr>ДЕВОЧКА ПРЫГАЕТ</vt:lpstr>
      <vt:lpstr>СОБАКА ЛЕЖИТ</vt:lpstr>
      <vt:lpstr>ДЕВОЧКА ПОЛИВАЕТ ЦВЕТЫ</vt:lpstr>
      <vt:lpstr>ДЕТИ КАТАЮТСЯ НА КАЧЕЛЯХ</vt:lpstr>
      <vt:lpstr>ДЕВОЧКА БЕЖИТ</vt:lpstr>
      <vt:lpstr>СОБАКА СИДИТ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ДЕВОЧКА БЕЖИТ</dc:title>
  <dc:creator>МДОУ 229</dc:creator>
  <cp:lastModifiedBy>Мдоу 220</cp:lastModifiedBy>
  <cp:revision>48</cp:revision>
  <dcterms:created xsi:type="dcterms:W3CDTF">2020-05-12T18:41:01Z</dcterms:created>
  <dcterms:modified xsi:type="dcterms:W3CDTF">2021-12-17T15:19:42Z</dcterms:modified>
</cp:coreProperties>
</file>