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62" r:id="rId4"/>
    <p:sldId id="257" r:id="rId5"/>
    <p:sldId id="258" r:id="rId6"/>
    <p:sldId id="259" r:id="rId7"/>
    <p:sldId id="260" r:id="rId8"/>
    <p:sldId id="261" r:id="rId9"/>
    <p:sldId id="275" r:id="rId10"/>
    <p:sldId id="276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A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33B6E-B438-447D-A04B-E276206082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1A30D-0DB6-4D47-8A12-4BC98DA173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C3965-CC60-4779-85DE-4A7CAE2576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03466-E688-4346-92C5-E8D0F729A3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FAEDE-2F13-4DF0-A1AC-E0A92A38C3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6EF1E-07D3-4049-A2CD-0F81967CF5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5E999-3671-487C-8E98-46DAB84C6B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7DAF0-F1F9-4F20-B7AF-6B114638D2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D020B-3827-4352-A010-FA0DDD0E66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E73CF-53AA-4222-AFAC-345412DA64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8D0F2-29CA-46CB-A8E8-FE8D9F0C55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78CBE4-3756-43BD-9118-A1880E42DCF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medved%201.mp3" TargetMode="External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oleni.mp3" TargetMode="Externa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1_&#1075;&#1086;&#1083;&#1086;&#1089;_-_&#1052;&#1099;&#1096;&#1100;_-_(mp3poisk.net).mp3" TargetMode="Externa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slon.mp3" TargetMode="Externa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&#1089;&#1086;&#1073;&#1072;&#1082;&#1072;%20&#1088;&#1099;&#1095;&#1080;&#1090;%20&#1080;%20&#1083;&#1072;&#1077;&#1090;.mp3" TargetMode="Externa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&#1089;&#1074;&#1080;&#1085;&#1100;&#1103;%201.mp3" TargetMode="Externa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utka%202.mp3" TargetMode="External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&#1056;&#1099;&#1095;&#1072;&#1085;&#1080;&#1077;%20&#1058;&#1080;&#1075;&#1088;&#1072;.mp3" TargetMode="External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9;&#1072;&#1085;&#1103;&#1090;&#1080;&#1103;%20&#1076;&#1083;&#1103;%20&#1076;&#1086;&#1089;&#1082;&#1080;\&#1056;&#1057;&#1042;\&#1050;&#1086;&#1083;&#1086;&#1073;&#1082;&#1080;%20-%20&#1052;&#1067;&#1057;&#1051;&#1048;%20%20&#1080;%20%20&#1046;&#1048;&#1042;&#1054;&#1058;&#1053;&#1067;&#1045;%20&#1054;&#1047;&#1042;&#1059;&#1063;&#1050;&#1040;\&#1082;&#1086;&#1096;&#1082;&#1072;%20&#1084;&#1103;&#1091;&#1082;&#1072;&#1077;&#1090;%201.mp3" TargetMode="Externa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8175" y="692150"/>
            <a:ext cx="5184775" cy="215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 НАЗОВИ,</a:t>
            </a:r>
          </a:p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 КТО   ЭТО  ?</a:t>
            </a:r>
          </a:p>
        </p:txBody>
      </p:sp>
      <p:pic>
        <p:nvPicPr>
          <p:cNvPr id="16392" name="Picture 8" descr="1082560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3938" y="3108325"/>
            <a:ext cx="2592387" cy="23066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0" y="5214950"/>
            <a:ext cx="4000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Учитель-дефектолог</a:t>
            </a:r>
          </a:p>
          <a:p>
            <a:endParaRPr lang="ru-RU" dirty="0" smtClean="0"/>
          </a:p>
          <a:p>
            <a:r>
              <a:rPr lang="ru-RU" dirty="0" smtClean="0"/>
              <a:t> МБДОУ№229 </a:t>
            </a:r>
            <a:r>
              <a:rPr lang="ru-RU" dirty="0" err="1" smtClean="0"/>
              <a:t>Сандрыкина</a:t>
            </a:r>
            <a:r>
              <a:rPr lang="ru-RU" dirty="0" smtClean="0"/>
              <a:t> СВ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medved 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068638"/>
            <a:ext cx="88900" cy="88900"/>
          </a:xfrm>
          <a:prstGeom prst="rect">
            <a:avLst/>
          </a:prstGeom>
          <a:noFill/>
        </p:spPr>
      </p:pic>
      <p:pic>
        <p:nvPicPr>
          <p:cNvPr id="23554" name="Picture 2" descr="белый медведь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5375" y="1773238"/>
            <a:ext cx="2105025" cy="2160587"/>
          </a:xfrm>
          <a:prstGeom prst="rect">
            <a:avLst/>
          </a:prstGeom>
          <a:noFill/>
        </p:spPr>
      </p:pic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2771775" y="4797425"/>
            <a:ext cx="4032250" cy="104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МЕДВЕДЬ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08" fill="hold"/>
                                        <p:tgtEl>
                                          <p:spTgt spid="235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56"/>
                </p:tgtEl>
              </p:cMediaNode>
            </p:audio>
          </p:childTnLst>
        </p:cTn>
      </p:par>
    </p:tnLst>
    <p:bldLst>
      <p:bldP spid="235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8592872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644900"/>
            <a:ext cx="2301875" cy="1636713"/>
          </a:xfrm>
          <a:prstGeom prst="rect">
            <a:avLst/>
          </a:prstGeom>
          <a:noFill/>
        </p:spPr>
      </p:pic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2268538" y="692150"/>
            <a:ext cx="5040312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МОЛОДЕЦ !</a:t>
            </a:r>
          </a:p>
        </p:txBody>
      </p:sp>
      <p:pic>
        <p:nvPicPr>
          <p:cNvPr id="18439" name="Picture 7" descr="i10653646221889nl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341438"/>
            <a:ext cx="1485900" cy="1781175"/>
          </a:xfrm>
          <a:prstGeom prst="rect">
            <a:avLst/>
          </a:prstGeom>
          <a:noFill/>
        </p:spPr>
      </p:pic>
      <p:pic>
        <p:nvPicPr>
          <p:cNvPr id="18440" name="Picture 8" descr="i10653646221889nl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8175" y="2276475"/>
            <a:ext cx="1485900" cy="1781175"/>
          </a:xfrm>
          <a:prstGeom prst="rect">
            <a:avLst/>
          </a:prstGeom>
          <a:noFill/>
        </p:spPr>
      </p:pic>
      <p:pic>
        <p:nvPicPr>
          <p:cNvPr id="18441" name="Picture 9" descr="i10653646221889nl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2492375"/>
            <a:ext cx="1485900" cy="1781175"/>
          </a:xfrm>
          <a:prstGeom prst="rect">
            <a:avLst/>
          </a:prstGeom>
          <a:noFill/>
        </p:spPr>
      </p:pic>
      <p:pic>
        <p:nvPicPr>
          <p:cNvPr id="18442" name="Picture 10" descr="i10653646221889nl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288" y="1557338"/>
            <a:ext cx="1485900" cy="1781175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-246063" y="5927743"/>
            <a:ext cx="4572001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A4ED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Сурдопедагог    МБДОУ    № 317</a:t>
            </a:r>
          </a:p>
          <a:p>
            <a:pPr algn="ctr">
              <a:defRPr/>
            </a:pPr>
            <a:r>
              <a:rPr lang="ru-RU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A4ED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Ростов  -  на  -   Дону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EA4ED4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A4ED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ЩЕРБИНИНА   Ирина   Викторовна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4" name="olen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00563" y="2997200"/>
            <a:ext cx="304800" cy="304800"/>
          </a:xfrm>
          <a:prstGeom prst="rect">
            <a:avLst/>
          </a:prstGeom>
          <a:noFill/>
        </p:spPr>
      </p:pic>
      <p:pic>
        <p:nvPicPr>
          <p:cNvPr id="9220" name="Picture 4" descr="4654138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1268413"/>
            <a:ext cx="3384550" cy="3233737"/>
          </a:xfrm>
          <a:prstGeom prst="rect">
            <a:avLst/>
          </a:prstGeom>
          <a:noFill/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843213" y="4797425"/>
            <a:ext cx="3095625" cy="82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ОЛЕНЬ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32" fill="hold"/>
                                        <p:tgtEl>
                                          <p:spTgt spid="92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4"/>
                </p:tgtEl>
              </p:cMediaNode>
            </p:audio>
          </p:childTnLst>
        </p:cTn>
      </p:par>
    </p:tnLst>
    <p:bldLst>
      <p:bldP spid="92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1_голос_-_Мышь_-_(mp3poisk.net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3213100"/>
            <a:ext cx="88900" cy="88900"/>
          </a:xfrm>
          <a:prstGeom prst="rect">
            <a:avLst/>
          </a:prstGeom>
          <a:noFill/>
        </p:spPr>
      </p:pic>
      <p:pic>
        <p:nvPicPr>
          <p:cNvPr id="3074" name="Picture 2" descr="7077679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5375" y="2060575"/>
            <a:ext cx="2627313" cy="2058988"/>
          </a:xfrm>
          <a:prstGeom prst="rect">
            <a:avLst/>
          </a:prstGeom>
          <a:noFill/>
        </p:spPr>
      </p:pic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3348038" y="5084763"/>
            <a:ext cx="2808287" cy="896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МЫШКА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21" fill="hold"/>
                                        <p:tgtEl>
                                          <p:spTgt spid="30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6"/>
                </p:tgtEl>
              </p:cMediaNode>
            </p:audio>
          </p:childTnLst>
        </p:cTn>
      </p:par>
    </p:tnLst>
    <p:bldLst>
      <p:bldP spid="30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slo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84538"/>
            <a:ext cx="160338" cy="160337"/>
          </a:xfrm>
          <a:prstGeom prst="rect">
            <a:avLst/>
          </a:prstGeom>
          <a:noFill/>
        </p:spPr>
      </p:pic>
      <p:pic>
        <p:nvPicPr>
          <p:cNvPr id="8194" name="Picture 2" descr="13166898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0" y="2492375"/>
            <a:ext cx="2767013" cy="1941513"/>
          </a:xfrm>
          <a:prstGeom prst="rect">
            <a:avLst/>
          </a:prstGeom>
          <a:noFill/>
        </p:spPr>
      </p:pic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3276600" y="4941888"/>
            <a:ext cx="2879725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СЛОН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08" fill="hold"/>
                                        <p:tgtEl>
                                          <p:spTgt spid="81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7"/>
                </p:tgtEl>
              </p:cMediaNode>
            </p:audio>
          </p:childTnLst>
        </p:cTn>
      </p:par>
    </p:tnLst>
    <p:bldLst>
      <p:bldP spid="81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собака рычит и лает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84538"/>
            <a:ext cx="160338" cy="160337"/>
          </a:xfrm>
          <a:prstGeom prst="rect">
            <a:avLst/>
          </a:prstGeom>
          <a:noFill/>
        </p:spPr>
      </p:pic>
      <p:pic>
        <p:nvPicPr>
          <p:cNvPr id="7170" name="Picture 2" descr="6212894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2133600"/>
            <a:ext cx="2376488" cy="2119313"/>
          </a:xfrm>
          <a:prstGeom prst="rect">
            <a:avLst/>
          </a:prstGeom>
          <a:noFill/>
        </p:spPr>
      </p:pic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3492500" y="5013325"/>
            <a:ext cx="2808288" cy="82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СОБАКА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88" fill="hold"/>
                                        <p:tgtEl>
                                          <p:spTgt spid="71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3"/>
                </p:tgtEl>
              </p:cMediaNode>
            </p:audio>
          </p:childTnLst>
        </p:cTn>
      </p:par>
    </p:tnLst>
    <p:bldLst>
      <p:bldP spid="71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свинья 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3141663"/>
            <a:ext cx="88900" cy="88900"/>
          </a:xfrm>
          <a:prstGeom prst="rect">
            <a:avLst/>
          </a:prstGeom>
          <a:noFill/>
        </p:spPr>
      </p:pic>
      <p:pic>
        <p:nvPicPr>
          <p:cNvPr id="6146" name="Picture 2" descr="8282058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475" y="1773238"/>
            <a:ext cx="2519363" cy="2309812"/>
          </a:xfrm>
          <a:prstGeom prst="rect">
            <a:avLst/>
          </a:prstGeom>
          <a:noFill/>
        </p:spPr>
      </p:pic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3348038" y="4652963"/>
            <a:ext cx="3024187" cy="898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СВИНЬЯ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12" fill="hold"/>
                                        <p:tgtEl>
                                          <p:spTgt spid="61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9"/>
                </p:tgtEl>
              </p:cMediaNode>
            </p:audio>
          </p:childTnLst>
        </p:cTn>
      </p:par>
    </p:tnLst>
    <p:bldLst>
      <p:bldP spid="61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utka 2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32363" y="3141663"/>
            <a:ext cx="160337" cy="160337"/>
          </a:xfrm>
          <a:prstGeom prst="rect">
            <a:avLst/>
          </a:prstGeom>
          <a:noFill/>
        </p:spPr>
      </p:pic>
      <p:pic>
        <p:nvPicPr>
          <p:cNvPr id="5122" name="Picture 2" descr="73629169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2249488"/>
            <a:ext cx="2952750" cy="2239962"/>
          </a:xfrm>
          <a:prstGeom prst="rect">
            <a:avLst/>
          </a:prstGeom>
          <a:noFill/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3132138" y="5013325"/>
            <a:ext cx="2665412" cy="969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УТКА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28" fill="hold"/>
                                        <p:tgtEl>
                                          <p:spTgt spid="51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5"/>
                </p:tgtEl>
              </p:cMediaNode>
            </p:audio>
          </p:childTnLst>
        </p:cTn>
      </p:par>
    </p:tnLst>
    <p:bldLst>
      <p:bldP spid="51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Рычание Тигра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76600"/>
            <a:ext cx="152400" cy="152400"/>
          </a:xfrm>
          <a:prstGeom prst="rect">
            <a:avLst/>
          </a:prstGeom>
          <a:noFill/>
        </p:spPr>
      </p:pic>
      <p:pic>
        <p:nvPicPr>
          <p:cNvPr id="4098" name="Picture 2" descr="93969368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2060575"/>
            <a:ext cx="3035300" cy="2184400"/>
          </a:xfrm>
          <a:prstGeom prst="rect">
            <a:avLst/>
          </a:prstGeom>
          <a:noFill/>
        </p:spPr>
      </p:pic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419475" y="5157788"/>
            <a:ext cx="2449513" cy="82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ТИГР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52" fill="hold"/>
                                        <p:tgtEl>
                                          <p:spTgt spid="41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1"/>
                </p:tgtEl>
              </p:cMediaNode>
            </p:audio>
          </p:childTnLst>
        </p:cTn>
      </p:par>
    </p:tnLst>
    <p:bldLst>
      <p:bldP spid="41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кошка мяукает 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3141663"/>
            <a:ext cx="80962" cy="80962"/>
          </a:xfrm>
          <a:prstGeom prst="rect">
            <a:avLst/>
          </a:prstGeom>
          <a:noFill/>
        </p:spPr>
      </p:pic>
      <p:pic>
        <p:nvPicPr>
          <p:cNvPr id="22530" name="Picture 2" descr="кошк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1844675"/>
            <a:ext cx="2735262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3203575" y="4797425"/>
            <a:ext cx="2808288" cy="896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Unicode MS"/>
                <a:ea typeface="Arial Unicode MS"/>
                <a:cs typeface="Arial Unicode MS"/>
              </a:rPr>
              <a:t>КОШКА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40" fill="hold"/>
                                        <p:tgtEl>
                                          <p:spTgt spid="225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2"/>
                </p:tgtEl>
              </p:cMediaNode>
            </p:audio>
          </p:childTnLst>
        </p:cTn>
      </p:par>
    </p:tnLst>
    <p:bldLst>
      <p:bldP spid="22531" grpId="0" animBg="1"/>
    </p:bldLst>
  </p:timing>
</p:sld>
</file>

<file path=ppt/theme/theme1.xml><?xml version="1.0" encoding="utf-8"?>
<a:theme xmlns:a="http://schemas.openxmlformats.org/drawingml/2006/main" name="Колобки - животные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Колобки - животные</Template>
  <TotalTime>1</TotalTime>
  <Words>39</Words>
  <Application>Microsoft Office PowerPoint</Application>
  <PresentationFormat>Экран (4:3)</PresentationFormat>
  <Paragraphs>18</Paragraphs>
  <Slides>12</Slides>
  <Notes>0</Notes>
  <HiddenSlides>0</HiddenSlides>
  <MMClips>9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Колобки - животные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Мдоу 220</dc:creator>
  <cp:lastModifiedBy>Мдоу 220</cp:lastModifiedBy>
  <cp:revision>1</cp:revision>
  <dcterms:created xsi:type="dcterms:W3CDTF">2023-05-06T15:42:26Z</dcterms:created>
  <dcterms:modified xsi:type="dcterms:W3CDTF">2023-05-06T15:44:15Z</dcterms:modified>
</cp:coreProperties>
</file>