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6" r:id="rId2"/>
    <p:sldId id="275" r:id="rId3"/>
    <p:sldId id="267" r:id="rId4"/>
    <p:sldId id="256" r:id="rId5"/>
    <p:sldId id="277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BAFF"/>
    <a:srgbClr val="008D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898FC51-25AB-44DD-B45F-5CCB406D6020}" type="datetimeFigureOut">
              <a:rPr lang="ru-RU"/>
              <a:pPr>
                <a:defRPr/>
              </a:pPr>
              <a:t>06.05.2023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40CF6D8-2214-45E4-8034-853D189DEE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4719A-F38C-4B89-8982-9921EB52CD41}" type="datetimeFigureOut">
              <a:rPr lang="ru-RU"/>
              <a:pPr>
                <a:defRPr/>
              </a:pPr>
              <a:t>06.05.2023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89C7-0D39-4DC7-BD08-B2C51FA54D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86BF6-08DF-4247-957C-DDE78BDCD0F3}" type="datetimeFigureOut">
              <a:rPr lang="ru-RU"/>
              <a:pPr>
                <a:defRPr/>
              </a:pPr>
              <a:t>06.05.2023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37F7A-B7DB-4F7E-87C4-6C98CD041A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99054-1C8B-49E5-A352-503ECC93CA51}" type="datetimeFigureOut">
              <a:rPr lang="ru-RU"/>
              <a:pPr>
                <a:defRPr/>
              </a:pPr>
              <a:t>06.05.2023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796A6-E9C2-4271-8AEF-EBC52929AF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340F1-A0A5-4A81-8440-EF24182BAAB6}" type="datetimeFigureOut">
              <a:rPr lang="ru-RU"/>
              <a:pPr>
                <a:defRPr/>
              </a:pPr>
              <a:t>06.05.2023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203DE-89C0-4AA2-B6C6-1F56BA9E2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19EDB-76E6-4337-B832-BFD33123C151}" type="datetimeFigureOut">
              <a:rPr lang="ru-RU"/>
              <a:pPr>
                <a:defRPr/>
              </a:pPr>
              <a:t>06.05.2023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7E0C2-5052-4767-AF97-91512000D6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904-E38D-4F24-A911-9290E604EDF1}" type="datetimeFigureOut">
              <a:rPr lang="ru-RU"/>
              <a:pPr>
                <a:defRPr/>
              </a:pPr>
              <a:t>06.05.2023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34A0B-C9D3-4F72-9D77-AE643A54F3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22D2D-CC78-4D10-A81B-E34D8C95D96E}" type="datetimeFigureOut">
              <a:rPr lang="ru-RU"/>
              <a:pPr>
                <a:defRPr/>
              </a:pPr>
              <a:t>06.05.2023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C9387-70C8-4DC5-9118-051B573DE7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4DF6C-6B27-45C8-B366-D10563D6A175}" type="datetimeFigureOut">
              <a:rPr lang="ru-RU"/>
              <a:pPr>
                <a:defRPr/>
              </a:pPr>
              <a:t>06.05.2023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69B53-9C0D-4D28-B37E-4A2215AF1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03E96-0624-4EFE-939D-4BF72F939618}" type="datetimeFigureOut">
              <a:rPr lang="ru-RU"/>
              <a:pPr>
                <a:defRPr/>
              </a:pPr>
              <a:t>06.05.2023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F5606-CC3D-4AF8-ABEB-380BA5449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E4228-03DE-444B-8320-6658796E549B}" type="datetimeFigureOut">
              <a:rPr lang="ru-RU"/>
              <a:pPr>
                <a:defRPr/>
              </a:pPr>
              <a:t>06.05.2023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23CD4-5C52-4A5B-ADA4-871AD51624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DB3D4-F49C-4821-BE30-1CD3B58D9116}" type="datetimeFigureOut">
              <a:rPr lang="ru-RU"/>
              <a:pPr>
                <a:defRPr/>
              </a:pPr>
              <a:t>06.05.2023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B03B6-407A-4E5E-9BD5-B0C3CFD633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rgbClr val="00B0F0"/>
            </a:gs>
            <a:gs pos="100000">
              <a:srgbClr val="00B0F0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8A80D72-A07D-4ABD-92BD-F08EB9655A94}" type="datetimeFigureOut">
              <a:rPr lang="ru-RU"/>
              <a:pPr>
                <a:defRPr/>
              </a:pPr>
              <a:t>06.05.2023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F9B8C76-8185-42F7-8A03-1C871B0C89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5.gif"/><Relationship Id="rId7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gif"/><Relationship Id="rId5" Type="http://schemas.openxmlformats.org/officeDocument/2006/relationships/image" Target="../media/image2.gif"/><Relationship Id="rId4" Type="http://schemas.openxmlformats.org/officeDocument/2006/relationships/image" Target="../media/image6.gif"/><Relationship Id="rId9" Type="http://schemas.openxmlformats.org/officeDocument/2006/relationships/image" Target="../media/image8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image" Target="../media/image10.png"/><Relationship Id="rId7" Type="http://schemas.openxmlformats.org/officeDocument/2006/relationships/image" Target="../media/image7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gif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6958785" y="-661720"/>
            <a:ext cx="2185215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0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МЕСЯЦЫ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57356" y="571480"/>
            <a:ext cx="5628144" cy="313932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66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ПРОЧИТАЙ  </a:t>
            </a:r>
          </a:p>
          <a:p>
            <a:pPr algn="ctr">
              <a:defRPr/>
            </a:pPr>
            <a:r>
              <a:rPr lang="ru-RU" sz="66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И  </a:t>
            </a:r>
          </a:p>
          <a:p>
            <a:pPr algn="ctr">
              <a:defRPr/>
            </a:pPr>
            <a:r>
              <a:rPr lang="ru-RU" sz="66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ЗАПОМНИ</a:t>
            </a:r>
          </a:p>
        </p:txBody>
      </p:sp>
      <p:pic>
        <p:nvPicPr>
          <p:cNvPr id="2053" name="Picture 7" descr="C:\Users\Щербинина И В\Desktop\Времена года\анимашки времена года\014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0" y="1785938"/>
            <a:ext cx="13906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8" descr="C:\Users\Щербинина И В\Desktop\Времена года\анимашки времена года\9c22843bad94bb8ff6e270e3ab2c6ed8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1500188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6" descr="C:\Users\Щербинина И В\Desktop\Времена года\анимашки времена года\140251f8a025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13" y="1285875"/>
            <a:ext cx="12382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000496" y="5786454"/>
            <a:ext cx="4000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Автор: </a:t>
            </a:r>
            <a:r>
              <a:rPr lang="ru-RU" b="1" smtClean="0"/>
              <a:t>учитель-дефектолог МБОУ № 229Сандрыкина </a:t>
            </a:r>
            <a:r>
              <a:rPr lang="ru-RU" b="1" dirty="0" smtClean="0"/>
              <a:t>СВ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Прямоугольник 36"/>
          <p:cNvSpPr/>
          <p:nvPr/>
        </p:nvSpPr>
        <p:spPr>
          <a:xfrm>
            <a:off x="4071934" y="0"/>
            <a:ext cx="2536271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декабрь</a:t>
            </a:r>
          </a:p>
        </p:txBody>
      </p:sp>
      <p:pic>
        <p:nvPicPr>
          <p:cNvPr id="3075" name="Picture 3" descr="C:\Users\Щербинина И В\Desktop\анимашки времена года\снег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500" y="0"/>
            <a:ext cx="190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6" descr="C:\Users\Щербинина И В\Desktop\анимашки времена года\снег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8" y="1214438"/>
            <a:ext cx="190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7" descr="C:\Users\Щербинина И В\Desktop\анимашки времена года\снег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8" y="571500"/>
            <a:ext cx="190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 descr="C:\Users\Щербинина И В\Desktop\Времена года\анимашки времена года\165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5" y="5969000"/>
            <a:ext cx="1143000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3" descr="C:\Users\Щербинина И В\Desktop\Времена года\анимашки времена года\6cae35a971f84dc30e1231229b3d255f - копия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29500" y="4214813"/>
            <a:ext cx="10715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8" descr="C:\Users\Щербинина И В\Desktop\Времена года\анимашки времена года\9c22843bad94bb8ff6e270e3ab2c6ed8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71813" y="0"/>
            <a:ext cx="714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21" descr="C:\Users\Щербинина И В\Desktop\Времена года\анимашки времена года\0143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86063" y="3500438"/>
            <a:ext cx="87788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24" descr="C:\Users\Щербинина И В\Desktop\Времена года\анимашки времена года\140251f8a025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86125" y="4643438"/>
            <a:ext cx="982663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25" descr="C:\Users\Щербинина И В\Desktop\Времена года\анимашки времена года\vyturys.gif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857875" y="3357563"/>
            <a:ext cx="8096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Picture 26" descr="C:\Users\Щербинина И В\Desktop\Времена года\анимашки времена года\vyturys.gif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857875" y="2786063"/>
            <a:ext cx="8096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27" descr="C:\Users\Щербинина И В\Desktop\Времена года\анимашки времена года\vyturys.gif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857875" y="2214563"/>
            <a:ext cx="8096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3" descr="C:\Users\Щербинина И В\Desktop\Времена года\анимашки времена года\6cae35a971f84dc30e1231229b3d255f - копия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86688" y="4429125"/>
            <a:ext cx="1071562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7" name="Picture 3" descr="C:\Users\Щербинина И В\Desktop\Времена года\анимашки времена года\6cae35a971f84dc30e1231229b3d255f - копия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72438" y="4071938"/>
            <a:ext cx="1071562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8" name="Picture 18" descr="C:\Users\Щербинина И В\Desktop\Времена года\анимашки времена года\9c22843bad94bb8ff6e270e3ab2c6ed8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50" y="642938"/>
            <a:ext cx="714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9" name="Picture 18" descr="C:\Users\Щербинина И В\Desktop\Времена года\анимашки времена года\9c22843bad94bb8ff6e270e3ab2c6ed8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50" y="1357313"/>
            <a:ext cx="714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0" name="Picture 24" descr="C:\Users\Щербинина И В\Desktop\Времена года\анимашки времена года\140251f8a025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86125" y="5286375"/>
            <a:ext cx="982663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1" name="Picture 24" descr="C:\Users\Щербинина И В\Desktop\Времена года\анимашки времена года\140251f8a025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86125" y="4000500"/>
            <a:ext cx="982663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2" name="Picture 21" descr="C:\Users\Щербинина И В\Desktop\Времена года\анимашки времена года\0143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14625" y="2857500"/>
            <a:ext cx="8778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3" name="Picture 21" descr="C:\Users\Щербинина И В\Desktop\Времена года\анимашки времена года\0143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14625" y="2357438"/>
            <a:ext cx="8778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Прямоугольник 37"/>
          <p:cNvSpPr/>
          <p:nvPr/>
        </p:nvSpPr>
        <p:spPr>
          <a:xfrm>
            <a:off x="6929454" y="2214554"/>
            <a:ext cx="1546769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март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3929058" y="1357298"/>
            <a:ext cx="2903936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февраль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6901078" y="2857496"/>
            <a:ext cx="2242922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апрель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6929454" y="3429000"/>
            <a:ext cx="1273682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май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4214810" y="4000504"/>
            <a:ext cx="1726755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июнь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4286248" y="4643446"/>
            <a:ext cx="1726755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июль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4286248" y="5214950"/>
            <a:ext cx="2009268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август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0" y="2143116"/>
            <a:ext cx="2848857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сентябрь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0" y="2786058"/>
            <a:ext cx="2499402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октябрь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0" y="3500438"/>
            <a:ext cx="2269147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ноябрь</a:t>
            </a:r>
          </a:p>
        </p:txBody>
      </p:sp>
      <p:pic>
        <p:nvPicPr>
          <p:cNvPr id="3104" name="Picture 2" descr="C:\Users\Щербинина И В\Desktop\Времена года\анимашки времена года\0_cae2d_c9bedf37_L.jpg.gif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2357438"/>
            <a:ext cx="31591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Прямоугольник 50"/>
          <p:cNvSpPr/>
          <p:nvPr/>
        </p:nvSpPr>
        <p:spPr>
          <a:xfrm>
            <a:off x="4143372" y="714356"/>
            <a:ext cx="2237087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январь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 descr="C:\Users\Щербинина И В\Desktop\Времена года\ДОМИКИ\Безымянный (3) - копия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8" y="2357438"/>
            <a:ext cx="1500187" cy="178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49" descr="C:\Users\Щербинина И В\Desktop\Времена года\ДОМИКИ\Безымянный (2) - копия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00" y="1143000"/>
            <a:ext cx="1357313" cy="185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16" descr="C:\Users\Щербинина И В\Desktop\Времена года\ДОМИКИ\Безымянный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8" y="0"/>
            <a:ext cx="1408112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6" descr="C:\Users\Щербинина И В\Desktop\Времена года\ДОМИКИ\Безымянный (2)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85938" y="1071563"/>
            <a:ext cx="1522412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571472" y="5429264"/>
            <a:ext cx="1489510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декабрь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71472" y="5929330"/>
            <a:ext cx="1321965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январь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6396335"/>
            <a:ext cx="1599285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февраль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071802" y="5429264"/>
            <a:ext cx="939617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spc="50" dirty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март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071802" y="6396335"/>
            <a:ext cx="788165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spc="50" dirty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май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071802" y="5929330"/>
            <a:ext cx="1324402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spc="50" dirty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апрель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572396" y="6396335"/>
            <a:ext cx="1339597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ноябрь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429256" y="6396335"/>
            <a:ext cx="1198085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август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481364" y="5357826"/>
            <a:ext cx="1662636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сентябрь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429256" y="5929330"/>
            <a:ext cx="1039388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июль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429256" y="5357826"/>
            <a:ext cx="1037463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июнь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7500958" y="5857892"/>
            <a:ext cx="1468672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октябрь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85720" y="4643446"/>
            <a:ext cx="1548822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ЗИМА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643174" y="4643446"/>
            <a:ext cx="1858202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spc="50" dirty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ВЕСНА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214942" y="4643446"/>
            <a:ext cx="1471621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ЛЕТО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7261753" y="4643446"/>
            <a:ext cx="1882247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ОСЕНЬ</a:t>
            </a:r>
          </a:p>
        </p:txBody>
      </p:sp>
      <p:pic>
        <p:nvPicPr>
          <p:cNvPr id="29" name="Picture 18" descr="C:\Users\Щербинина И В\Desktop\Времена года\анимашки времена года\9c22843bad94bb8ff6e270e3ab2c6ed8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1588" y="5357813"/>
            <a:ext cx="57308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9" name="Picture 27" descr="C:\Users\Щербинина И В\Desktop\Времена года\анимашки времена года\vyturys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357438" y="5429250"/>
            <a:ext cx="571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0" name="Picture 27" descr="C:\Users\Щербинина И В\Desktop\Времена года\анимашки времена года\vyturys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357438" y="5929313"/>
            <a:ext cx="571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1" name="Picture 27" descr="C:\Users\Щербинина И В\Desktop\Времена года\анимашки времена года\vyturys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357438" y="6334125"/>
            <a:ext cx="571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18" descr="C:\Users\Щербинина И В\Desktop\Времена года\анимашки времена года\9c22843bad94bb8ff6e270e3ab2c6ed8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5859463"/>
            <a:ext cx="571500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18" descr="C:\Users\Щербинина И В\Desktop\Времена года\анимашки времена года\9c22843bad94bb8ff6e270e3ab2c6ed8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6291263"/>
            <a:ext cx="571500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4" name="Picture 24" descr="C:\Users\Щербинина И В\Desktop\Времена года\анимашки времена года\140251f8a025.gif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643438" y="5357813"/>
            <a:ext cx="78581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5" name="Picture 24" descr="C:\Users\Щербинина И В\Desktop\Времена года\анимашки времена года\140251f8a025.gif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643438" y="5857875"/>
            <a:ext cx="78581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6" name="Picture 24" descr="C:\Users\Щербинина И В\Desktop\Времена года\анимашки времена года\140251f8a025.gif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643438" y="6357938"/>
            <a:ext cx="78581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7" name="Picture 21" descr="C:\Users\Щербинина И В\Desktop\Времена года\анимашки времена года\0143.gif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000875" y="6486525"/>
            <a:ext cx="5715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8" name="Picture 21" descr="C:\Users\Щербинина И В\Desktop\Времена года\анимашки времена года\0143.gif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000875" y="5929313"/>
            <a:ext cx="5715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9" name="Picture 21" descr="C:\Users\Щербинина И В\Desktop\Времена года\анимашки времена года\0143.gif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000875" y="5357813"/>
            <a:ext cx="5715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15164E-6 L 0.49253 -0.783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" y="-3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63 0.04531 L 0.46077 -0.8039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" y="-4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45955E-6 L 0.53177 -0.8772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" y="-4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81276E-6 L 0.40955 -0.44036 " pathEditMode="relative" ptsTypes="AA">
                                      <p:cBhvr>
                                        <p:cTn id="1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7362E-19 -3.55062E-6 L 0.41736 -0.61858 " pathEditMode="relative" ptsTypes="AA">
                                      <p:cBhvr>
                                        <p:cTn id="21" dur="2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34119E-6 L 0.46302 -0.71683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" y="-3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56727E-6 L 0.49445 -0.733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7" y="-3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9552E-7 L 0.37709 -0.244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" y="-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87702E-6 L -0.09444 -0.44036 " pathEditMode="relative" ptsTypes="AA">
                                      <p:cBhvr>
                                        <p:cTn id="36" dur="2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7337E-6 L -0.02708 -0.54623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" y="-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73232E-6 L 0.02813 -0.5772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" y="-2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89552E-7 L -0.11927 -0.07698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" y="-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6.34767E-6 L -0.56701 -0.58714 " pathEditMode="relative" ptsTypes="AA">
                                      <p:cBhvr>
                                        <p:cTn id="51" dur="20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2.86639E-6 L -0.51181 -0.72354 " pathEditMode="relative" ptsTypes="AA">
                                      <p:cBhvr>
                                        <p:cTn id="55" dur="20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73232E-6 L -0.44653 -0.75544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" y="-3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89552E-7 L -0.60972 -0.2448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5" y="-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6958785" y="-661720"/>
            <a:ext cx="582211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0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57356" y="571480"/>
            <a:ext cx="5843267" cy="110799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66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 М Н И Ц А !</a:t>
            </a:r>
          </a:p>
        </p:txBody>
      </p:sp>
      <p:pic>
        <p:nvPicPr>
          <p:cNvPr id="5125" name="Picture 6" descr="C:\Users\Щербинина И В\Desktop\Времена года\анимашки времена года\140251f8a02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0" y="214313"/>
            <a:ext cx="12382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7" descr="C:\Users\Щербинина И В\Desktop\Времена года\анимашки времена года\014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00" y="2214563"/>
            <a:ext cx="13906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8" descr="C:\Users\Щербинина И В\Desktop\Времена года\анимашки времена года\9c22843bad94bb8ff6e270e3ab2c6ed8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2286000"/>
            <a:ext cx="1219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19" descr="C:\Users\Щербинина И В\Desktop\Времена года\анимашки времена года\X25611X_671671282.703926_1356869671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71938" y="1500188"/>
            <a:ext cx="2166937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6958785" y="-661720"/>
            <a:ext cx="582211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0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сяцы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месяцы</Template>
  <TotalTime>1</TotalTime>
  <Words>54</Words>
  <Application>Microsoft Office PowerPoint</Application>
  <PresentationFormat>Экран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месяцы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>Времена года</dc:subject>
  <dc:creator>Мдоу 220</dc:creator>
  <cp:lastModifiedBy>Мдоу 220</cp:lastModifiedBy>
  <cp:revision>1</cp:revision>
  <dcterms:created xsi:type="dcterms:W3CDTF">2023-05-06T15:11:42Z</dcterms:created>
  <dcterms:modified xsi:type="dcterms:W3CDTF">2023-05-06T15:13:41Z</dcterms:modified>
  <cp:category>РР</cp:category>
</cp:coreProperties>
</file>