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2" r:id="rId5"/>
    <p:sldId id="259" r:id="rId6"/>
    <p:sldId id="263" r:id="rId7"/>
    <p:sldId id="270" r:id="rId8"/>
    <p:sldId id="264" r:id="rId9"/>
    <p:sldId id="271" r:id="rId10"/>
    <p:sldId id="265" r:id="rId11"/>
    <p:sldId id="272" r:id="rId12"/>
    <p:sldId id="266" r:id="rId13"/>
    <p:sldId id="273" r:id="rId14"/>
    <p:sldId id="267" r:id="rId15"/>
    <p:sldId id="274" r:id="rId16"/>
    <p:sldId id="268" r:id="rId17"/>
    <p:sldId id="275" r:id="rId18"/>
    <p:sldId id="269" r:id="rId19"/>
    <p:sldId id="276" r:id="rId20"/>
    <p:sldId id="277" r:id="rId21"/>
    <p:sldId id="260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3796E-F284-48CA-A7AA-A8AEF6721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C44DC-8753-469D-B6E2-EB24C1BC9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FA097-3FBB-4352-93DC-46E2D0E81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08897-C75A-449D-9C48-2A960F323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9F875-C665-4775-8824-64456FC276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DE80F-E999-4A3A-90FE-543E9F3D3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B3050-6D91-4019-8EDA-A06CC39D8B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DBAE0-561B-4E12-8595-182E39AE58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80692-15EF-408E-80EC-2F50FDFA0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81259-BA7A-4F85-9325-D1EB01C96F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39F1C-92C6-4E07-AF3C-8A85E12C2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50000">
              <a:schemeClr val="bg1"/>
            </a:gs>
            <a:gs pos="100000">
              <a:schemeClr val="hlink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C6E421F-0F68-4408-AF24-C5437C1578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image" Target="../media/image18.png"/><Relationship Id="rId7" Type="http://schemas.openxmlformats.org/officeDocument/2006/relationships/slide" Target="slide1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0;&#1075;&#1088;&#1072;&#1077;&#1090;.wma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1.jpeg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6.png"/><Relationship Id="rId7" Type="http://schemas.openxmlformats.org/officeDocument/2006/relationships/slide" Target="slide13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73;&#1077;&#1078;&#1080;&#1090;.wma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1.jpeg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13.png"/><Relationship Id="rId7" Type="http://schemas.openxmlformats.org/officeDocument/2006/relationships/slide" Target="slide15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9;&#1080;&#1076;&#1080;&#1090;.wma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1.jpeg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6.png"/><Relationship Id="rId7" Type="http://schemas.openxmlformats.org/officeDocument/2006/relationships/slide" Target="slide17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9;&#1087;&#1080;&#1090;.wma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1.jpeg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6.png"/><Relationship Id="rId7" Type="http://schemas.openxmlformats.org/officeDocument/2006/relationships/slide" Target="slide19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9;&#1090;&#1086;&#1080;&#1090;.wma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1.jpeg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73;&#1077;&#1078;&#1080;&#1090;.wma" TargetMode="External"/><Relationship Id="rId13" Type="http://schemas.openxmlformats.org/officeDocument/2006/relationships/image" Target="../media/image5.gif"/><Relationship Id="rId18" Type="http://schemas.openxmlformats.org/officeDocument/2006/relationships/image" Target="../media/image2.gif"/><Relationship Id="rId3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9;&#1080;&#1076;&#1080;&#1090;.wma" TargetMode="External"/><Relationship Id="rId21" Type="http://schemas.openxmlformats.org/officeDocument/2006/relationships/image" Target="../media/image12.gif"/><Relationship Id="rId7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77;&#1089;&#1090;.wma" TargetMode="External"/><Relationship Id="rId12" Type="http://schemas.openxmlformats.org/officeDocument/2006/relationships/image" Target="../media/image1.gif"/><Relationship Id="rId17" Type="http://schemas.openxmlformats.org/officeDocument/2006/relationships/image" Target="../media/image10.gif"/><Relationship Id="rId2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9;&#1087;&#1080;&#1090;.wma" TargetMode="External"/><Relationship Id="rId16" Type="http://schemas.openxmlformats.org/officeDocument/2006/relationships/image" Target="../media/image3.gif"/><Relationship Id="rId20" Type="http://schemas.openxmlformats.org/officeDocument/2006/relationships/image" Target="../media/image11.jpeg"/><Relationship Id="rId1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9;&#1090;&#1086;&#1080;&#1090;.wma" TargetMode="External"/><Relationship Id="rId6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0;&#1075;&#1088;&#1072;&#1077;&#1090;.wma" TargetMode="External"/><Relationship Id="rId11" Type="http://schemas.openxmlformats.org/officeDocument/2006/relationships/image" Target="../media/image7.png"/><Relationship Id="rId5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0;&#1076;&#1077;&#1090;.wma" TargetMode="External"/><Relationship Id="rId15" Type="http://schemas.openxmlformats.org/officeDocument/2006/relationships/image" Target="../media/image9.gif"/><Relationship Id="rId10" Type="http://schemas.openxmlformats.org/officeDocument/2006/relationships/image" Target="../media/image6.png"/><Relationship Id="rId19" Type="http://schemas.openxmlformats.org/officeDocument/2006/relationships/slide" Target="slide4.xml"/><Relationship Id="rId4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3;&#1072;&#1077;&#1090;.wma" TargetMode="Externa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0;&#1076;&#1077;&#1090;.wma" TargetMode="External"/><Relationship Id="rId13" Type="http://schemas.openxmlformats.org/officeDocument/2006/relationships/image" Target="../media/image9.gif"/><Relationship Id="rId18" Type="http://schemas.openxmlformats.org/officeDocument/2006/relationships/image" Target="../media/image2.gif"/><Relationship Id="rId3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9;&#1090;&#1086;&#1080;&#1090;.wma" TargetMode="External"/><Relationship Id="rId7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9;&#1080;&#1076;&#1080;&#1090;.wma" TargetMode="External"/><Relationship Id="rId12" Type="http://schemas.openxmlformats.org/officeDocument/2006/relationships/image" Target="../media/image1.gif"/><Relationship Id="rId17" Type="http://schemas.openxmlformats.org/officeDocument/2006/relationships/image" Target="../media/image14.gif"/><Relationship Id="rId2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9;&#1087;&#1080;&#1090;.wma" TargetMode="External"/><Relationship Id="rId16" Type="http://schemas.openxmlformats.org/officeDocument/2006/relationships/image" Target="../media/image5.gif"/><Relationship Id="rId1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0;&#1075;&#1088;&#1072;&#1077;&#1090;.wma" TargetMode="External"/><Relationship Id="rId6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73;&#1077;&#1078;&#1080;&#1090;.wma" TargetMode="External"/><Relationship Id="rId11" Type="http://schemas.openxmlformats.org/officeDocument/2006/relationships/image" Target="../media/image6.png"/><Relationship Id="rId5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77;&#1089;&#1090;.wma" TargetMode="External"/><Relationship Id="rId15" Type="http://schemas.openxmlformats.org/officeDocument/2006/relationships/image" Target="../media/image3.gif"/><Relationship Id="rId10" Type="http://schemas.openxmlformats.org/officeDocument/2006/relationships/image" Target="../media/image13.png"/><Relationship Id="rId19" Type="http://schemas.openxmlformats.org/officeDocument/2006/relationships/image" Target="../media/image12.gif"/><Relationship Id="rId4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3;&#1072;&#1077;&#1090;.wma" TargetMode="Externa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15.png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3;&#1072;&#1077;&#1090;.wma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1.jpeg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image" Target="../media/image6.png"/><Relationship Id="rId7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80;&#1076;&#1077;&#1090;.wma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1.jpeg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image" Target="../media/image6.png"/><Relationship Id="rId7" Type="http://schemas.openxmlformats.org/officeDocument/2006/relationships/slide" Target="slide9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79;&#1072;&#1085;&#1103;&#1090;&#1080;&#1103;%20&#1076;&#1083;&#1103;%20&#1076;&#1086;&#1089;&#1082;&#1080;\&#1056;&#1057;&#1042;\&#1089;&#1086;&#1073;&#1072;&#1082;&#1072;-%20&#1076;&#1077;&#1081;&#1089;&#1090;&#1074;&#1080;&#1103;\&#1089;&#1086;&#1073;&#1072;&#1082;&#1072;%20&#1077;&#1089;&#1090;.wma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1.jpeg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1979613" y="908050"/>
            <a:ext cx="5976937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ЧТО   ДЕЛАЕТ   СОБАКА ?</a:t>
            </a:r>
          </a:p>
        </p:txBody>
      </p:sp>
      <p:pic>
        <p:nvPicPr>
          <p:cNvPr id="2051" name="Picture 5" descr="0_4c28b_583c5058_L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4652963"/>
            <a:ext cx="1579562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701201i1qrqedxix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75" y="4005263"/>
            <a:ext cx="2259013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204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9925" y="2924175"/>
            <a:ext cx="14732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1118096-424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188" y="2636838"/>
            <a:ext cx="23050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9" descr="32900002[1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1638" y="2420938"/>
            <a:ext cx="1409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428992" y="5857892"/>
            <a:ext cx="5214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учитель-дефектолог </a:t>
            </a:r>
          </a:p>
          <a:p>
            <a:r>
              <a:rPr lang="ru-RU" dirty="0" smtClean="0"/>
              <a:t>МБДОУ № 229 </a:t>
            </a:r>
          </a:p>
          <a:p>
            <a:r>
              <a:rPr lang="ru-RU" dirty="0" err="1" smtClean="0"/>
              <a:t>Сандрыкина</a:t>
            </a:r>
            <a:r>
              <a:rPr lang="ru-RU" dirty="0" smtClean="0"/>
              <a:t> СВ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бака играе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6250" y="3571875"/>
            <a:ext cx="80963" cy="8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17" descr="i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8813" y="6208713"/>
            <a:ext cx="86518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салют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" y="47244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WordArt 5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1484313"/>
            <a:ext cx="1458912" cy="681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СПИТ</a:t>
            </a:r>
          </a:p>
        </p:txBody>
      </p:sp>
      <p:sp>
        <p:nvSpPr>
          <p:cNvPr id="11270" name="WordArt 6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2781300"/>
            <a:ext cx="1727200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СИДИТ</a:t>
            </a:r>
          </a:p>
        </p:txBody>
      </p:sp>
      <p:sp>
        <p:nvSpPr>
          <p:cNvPr id="11271" name="WordArt 7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4149725"/>
            <a:ext cx="1230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ЕСТ</a:t>
            </a:r>
          </a:p>
        </p:txBody>
      </p:sp>
      <p:sp>
        <p:nvSpPr>
          <p:cNvPr id="11272" name="WordArt 8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092950" y="4221163"/>
            <a:ext cx="15113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ЛАЕТ</a:t>
            </a: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539750" y="5516563"/>
            <a:ext cx="1852613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ИГРАЕТ</a:t>
            </a:r>
          </a:p>
        </p:txBody>
      </p:sp>
      <p:sp>
        <p:nvSpPr>
          <p:cNvPr id="11274" name="WordArt 10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77050" y="2781300"/>
            <a:ext cx="1800225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БЕЖИТ</a:t>
            </a:r>
          </a:p>
        </p:txBody>
      </p:sp>
      <p:sp>
        <p:nvSpPr>
          <p:cNvPr id="11275" name="WordArt 11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5445125"/>
            <a:ext cx="18002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ИДЁТ</a:t>
            </a:r>
          </a:p>
        </p:txBody>
      </p:sp>
      <p:sp>
        <p:nvSpPr>
          <p:cNvPr id="11276" name="WordArt 12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948488" y="1412875"/>
            <a:ext cx="16922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СТОИТ</a:t>
            </a:r>
          </a:p>
        </p:txBody>
      </p:sp>
      <p:sp>
        <p:nvSpPr>
          <p:cNvPr id="11277" name="WordArt 13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11333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ЧТО   ДЕЛАЕТ   СОБАКА ?</a:t>
            </a:r>
          </a:p>
        </p:txBody>
      </p:sp>
      <p:pic>
        <p:nvPicPr>
          <p:cNvPr id="11278" name="Picture 16" descr="701201i1qrqedxix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88" y="2643188"/>
            <a:ext cx="2259012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1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29254 -0.154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-7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254 -0.15463 L 0.00122 0.00277 " pathEditMode="relative" ptsTypes="AA">
                                      <p:cBhvr>
                                        <p:cTn id="16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11273" grpId="0" animBg="1"/>
      <p:bldP spid="1127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щенок плачет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916113"/>
            <a:ext cx="186372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38163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ПЛАЧЕТ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бака бежи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00563" y="3000375"/>
            <a:ext cx="71437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18" descr="i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8813" y="6208713"/>
            <a:ext cx="86518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 descr="салют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04025" y="2205038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WordArt 5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11188" y="1484313"/>
            <a:ext cx="1458912" cy="681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СПИТ</a:t>
            </a:r>
          </a:p>
        </p:txBody>
      </p:sp>
      <p:sp>
        <p:nvSpPr>
          <p:cNvPr id="13318" name="WordArt 6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2708275"/>
            <a:ext cx="1727200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СИДИТ</a:t>
            </a:r>
          </a:p>
        </p:txBody>
      </p:sp>
      <p:sp>
        <p:nvSpPr>
          <p:cNvPr id="13319" name="WordArt 7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4149725"/>
            <a:ext cx="1230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ЕСТ</a:t>
            </a:r>
          </a:p>
        </p:txBody>
      </p:sp>
      <p:sp>
        <p:nvSpPr>
          <p:cNvPr id="13320" name="WordArt 8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019925" y="4221163"/>
            <a:ext cx="15113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ЛАЕТ</a:t>
            </a:r>
          </a:p>
        </p:txBody>
      </p:sp>
      <p:sp>
        <p:nvSpPr>
          <p:cNvPr id="13321" name="WordArt 9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5516563"/>
            <a:ext cx="1852613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ИГРАЕТ</a:t>
            </a:r>
          </a:p>
        </p:txBody>
      </p:sp>
      <p:sp>
        <p:nvSpPr>
          <p:cNvPr id="12298" name="WordArt 10"/>
          <p:cNvSpPr>
            <a:spLocks noChangeArrowheads="1" noChangeShapeType="1" noTextEdit="1"/>
          </p:cNvSpPr>
          <p:nvPr/>
        </p:nvSpPr>
        <p:spPr bwMode="auto">
          <a:xfrm>
            <a:off x="6877050" y="2781300"/>
            <a:ext cx="1800225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БЕЖИТ</a:t>
            </a:r>
          </a:p>
        </p:txBody>
      </p:sp>
      <p:sp>
        <p:nvSpPr>
          <p:cNvPr id="13323" name="WordArt 11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732588" y="5589588"/>
            <a:ext cx="18002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ИДЁТ</a:t>
            </a:r>
          </a:p>
        </p:txBody>
      </p:sp>
      <p:sp>
        <p:nvSpPr>
          <p:cNvPr id="13324" name="WordArt 12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1412875"/>
            <a:ext cx="16922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СТОИТ</a:t>
            </a:r>
          </a:p>
        </p:txBody>
      </p:sp>
      <p:sp>
        <p:nvSpPr>
          <p:cNvPr id="13325" name="WordArt 13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11333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ЧТО   ДЕЛАЕТ   СОБАКА ?</a:t>
            </a:r>
          </a:p>
        </p:txBody>
      </p:sp>
      <p:pic>
        <p:nvPicPr>
          <p:cNvPr id="13326" name="Picture 19" descr="1118096-424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22663" y="2420938"/>
            <a:ext cx="1914525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36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-0.35434 0.17848 " pathEditMode="relative" ptsTypes="AA">
                                      <p:cBhvr>
                                        <p:cTn id="10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434 0.17847 L 0.00799 0.02083 " pathEditMode="relative" ptsTypes="AA">
                                      <p:cBhvr>
                                        <p:cTn id="16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12298" grpId="0" animBg="1"/>
      <p:bldP spid="1229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щенок плачет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916113"/>
            <a:ext cx="186372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WordArt 3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38163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ПЛАЧЕТ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бака сиди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3" y="3500438"/>
            <a:ext cx="46037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19" descr="i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8813" y="6208713"/>
            <a:ext cx="86518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 descr="салют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8313" y="47244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WordArt 5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1484313"/>
            <a:ext cx="1458912" cy="681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СПИТ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468313" y="5516563"/>
            <a:ext cx="1727200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СИДИТ</a:t>
            </a:r>
          </a:p>
        </p:txBody>
      </p:sp>
      <p:sp>
        <p:nvSpPr>
          <p:cNvPr id="15367" name="WordArt 7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11188" y="2852738"/>
            <a:ext cx="123031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ЕСТ</a:t>
            </a:r>
          </a:p>
        </p:txBody>
      </p:sp>
      <p:sp>
        <p:nvSpPr>
          <p:cNvPr id="15368" name="WordArt 8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019925" y="4221163"/>
            <a:ext cx="15113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ЛАЕТ</a:t>
            </a:r>
          </a:p>
        </p:txBody>
      </p:sp>
      <p:sp>
        <p:nvSpPr>
          <p:cNvPr id="15369" name="WordArt 9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4149725"/>
            <a:ext cx="1852612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ИГРАЕТ</a:t>
            </a:r>
          </a:p>
        </p:txBody>
      </p:sp>
      <p:sp>
        <p:nvSpPr>
          <p:cNvPr id="15370" name="WordArt 10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77050" y="2781300"/>
            <a:ext cx="1800225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БЕЖИТ</a:t>
            </a:r>
          </a:p>
        </p:txBody>
      </p:sp>
      <p:sp>
        <p:nvSpPr>
          <p:cNvPr id="15371" name="WordArt 11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5516563"/>
            <a:ext cx="18002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ИДЁТ</a:t>
            </a:r>
          </a:p>
        </p:txBody>
      </p:sp>
      <p:sp>
        <p:nvSpPr>
          <p:cNvPr id="15372" name="WordArt 12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1412875"/>
            <a:ext cx="16922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СТОИТ</a:t>
            </a:r>
          </a:p>
        </p:txBody>
      </p:sp>
      <p:sp>
        <p:nvSpPr>
          <p:cNvPr id="15373" name="WordArt 13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11333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ЧТО   ДЕЛАЕТ   СОБАКА ?</a:t>
            </a:r>
          </a:p>
        </p:txBody>
      </p:sp>
      <p:pic>
        <p:nvPicPr>
          <p:cNvPr id="15374" name="Picture 18" descr="dog15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95738" y="2708275"/>
            <a:ext cx="14478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8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11111E-6 L 0.37014 -0.16805 " pathEditMode="relative" ptsTypes="AA">
                                      <p:cBhvr>
                                        <p:cTn id="10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014 -0.16805 L -0.00799 -0.01041 " pathEditMode="relative" ptsTypes="AA">
                                      <p:cBhvr>
                                        <p:cTn id="16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13318" grpId="0" animBg="1"/>
      <p:bldP spid="1331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щенок плачет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916113"/>
            <a:ext cx="186372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38163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ПЛАЧЕТ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бака спи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14875" y="3071813"/>
            <a:ext cx="71438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19" descr="i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8813" y="6208713"/>
            <a:ext cx="86518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салют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5288" y="90805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611188" y="1484313"/>
            <a:ext cx="1458912" cy="681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СПИТ</a:t>
            </a:r>
          </a:p>
        </p:txBody>
      </p:sp>
      <p:sp>
        <p:nvSpPr>
          <p:cNvPr id="17414" name="WordArt 6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2781300"/>
            <a:ext cx="1727200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СИДИТ</a:t>
            </a:r>
          </a:p>
        </p:txBody>
      </p:sp>
      <p:sp>
        <p:nvSpPr>
          <p:cNvPr id="17415" name="WordArt 7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4213" y="4149725"/>
            <a:ext cx="123031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ЕСТ</a:t>
            </a:r>
          </a:p>
        </p:txBody>
      </p:sp>
      <p:sp>
        <p:nvSpPr>
          <p:cNvPr id="17416" name="WordArt 8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164388" y="4221163"/>
            <a:ext cx="15113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ЛАЕТ</a:t>
            </a:r>
          </a:p>
        </p:txBody>
      </p:sp>
      <p:sp>
        <p:nvSpPr>
          <p:cNvPr id="17417" name="WordArt 9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4213" y="5516563"/>
            <a:ext cx="1852612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ИГРАЕТ</a:t>
            </a:r>
          </a:p>
        </p:txBody>
      </p:sp>
      <p:sp>
        <p:nvSpPr>
          <p:cNvPr id="17418" name="WordArt 10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77050" y="2781300"/>
            <a:ext cx="1800225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БЕЖИТ</a:t>
            </a:r>
          </a:p>
        </p:txBody>
      </p:sp>
      <p:sp>
        <p:nvSpPr>
          <p:cNvPr id="17419" name="WordArt 11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77050" y="5445125"/>
            <a:ext cx="18002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ИДЁТ</a:t>
            </a:r>
          </a:p>
        </p:txBody>
      </p:sp>
      <p:sp>
        <p:nvSpPr>
          <p:cNvPr id="17420" name="WordArt 12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019925" y="1412875"/>
            <a:ext cx="16922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СТОИТ</a:t>
            </a:r>
          </a:p>
        </p:txBody>
      </p:sp>
      <p:sp>
        <p:nvSpPr>
          <p:cNvPr id="17421" name="WordArt 13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11333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ЧТО   ДЕЛАЕТ   СОБАКА ?</a:t>
            </a:r>
          </a:p>
        </p:txBody>
      </p:sp>
      <p:pic>
        <p:nvPicPr>
          <p:cNvPr id="17422" name="Picture 17" descr="6fc51fdc40af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32138" y="2133600"/>
            <a:ext cx="2808287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6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7.40741E-7 L 0.35451 0.38843 " pathEditMode="relative" ptsTypes="AA">
                                      <p:cBhvr>
                                        <p:cTn id="10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51 0.38842 L 0.00816 0.02083 " pathEditMode="relative" ptsTypes="AA">
                                      <p:cBhvr>
                                        <p:cTn id="16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14341" grpId="0" animBg="1"/>
      <p:bldP spid="1434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щенок плачет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916113"/>
            <a:ext cx="186372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38163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ПЛАЧЕТ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бака стои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643188"/>
            <a:ext cx="71438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18" descr="i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8813" y="6208713"/>
            <a:ext cx="86518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салют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48488" y="765175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WordArt 5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1484313"/>
            <a:ext cx="1458912" cy="681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СПИТ</a:t>
            </a:r>
          </a:p>
        </p:txBody>
      </p:sp>
      <p:sp>
        <p:nvSpPr>
          <p:cNvPr id="19462" name="WordArt 6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2781300"/>
            <a:ext cx="1727200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СИДИТ</a:t>
            </a:r>
          </a:p>
        </p:txBody>
      </p:sp>
      <p:sp>
        <p:nvSpPr>
          <p:cNvPr id="19463" name="WordArt 7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4149725"/>
            <a:ext cx="1230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ЕСТ</a:t>
            </a:r>
          </a:p>
        </p:txBody>
      </p:sp>
      <p:sp>
        <p:nvSpPr>
          <p:cNvPr id="19464" name="WordArt 8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092950" y="4221163"/>
            <a:ext cx="15113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ЛАЕТ</a:t>
            </a:r>
          </a:p>
        </p:txBody>
      </p:sp>
      <p:sp>
        <p:nvSpPr>
          <p:cNvPr id="19465" name="WordArt 9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5516563"/>
            <a:ext cx="1852613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ИГРАЕТ</a:t>
            </a:r>
          </a:p>
        </p:txBody>
      </p:sp>
      <p:sp>
        <p:nvSpPr>
          <p:cNvPr id="19466" name="WordArt 10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2781300"/>
            <a:ext cx="1800225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БЕЖИТ</a:t>
            </a:r>
          </a:p>
        </p:txBody>
      </p:sp>
      <p:sp>
        <p:nvSpPr>
          <p:cNvPr id="19467" name="WordArt 11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77050" y="5445125"/>
            <a:ext cx="18002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ИДЁТ</a:t>
            </a:r>
          </a:p>
        </p:txBody>
      </p:sp>
      <p:sp>
        <p:nvSpPr>
          <p:cNvPr id="15372" name="WordArt 12"/>
          <p:cNvSpPr>
            <a:spLocks noChangeArrowheads="1" noChangeShapeType="1" noTextEdit="1"/>
          </p:cNvSpPr>
          <p:nvPr/>
        </p:nvSpPr>
        <p:spPr bwMode="auto">
          <a:xfrm>
            <a:off x="6804025" y="1412875"/>
            <a:ext cx="16922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СТОИТ</a:t>
            </a:r>
          </a:p>
        </p:txBody>
      </p:sp>
      <p:sp>
        <p:nvSpPr>
          <p:cNvPr id="19469" name="WordArt 13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11333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ЧТО   ДЕЛАЕТ   СОБАКА ?</a:t>
            </a:r>
          </a:p>
        </p:txBody>
      </p:sp>
      <p:pic>
        <p:nvPicPr>
          <p:cNvPr id="19470" name="Picture 19" descr="C:\Users\Ирина\Downloads\chien3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14750" y="2000250"/>
            <a:ext cx="18018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96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-0.34444 0.325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" y="16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445 0.32546 L -0.00573 3.33333E-6 " pathEditMode="relative" ptsTypes="AA">
                                      <p:cBhvr>
                                        <p:cTn id="16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15372" grpId="0" animBg="1"/>
      <p:bldP spid="1537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щенок плачет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916113"/>
            <a:ext cx="186372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WordArt 3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38163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ПЛАЧЕТ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собака стои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7929563" y="1857375"/>
            <a:ext cx="71437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собака спит.wma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1285875" y="1857375"/>
            <a:ext cx="71438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собака сидит.wma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1428750" y="3071813"/>
            <a:ext cx="71438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собака лает.wma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7929563" y="4429125"/>
            <a:ext cx="71437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собака идет.wma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7215188" y="6143625"/>
            <a:ext cx="71437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собака играет.wma">
            <a:hlinkClick r:id="" action="ppaction://media"/>
          </p:cNvPr>
          <p:cNvPicPr>
            <a:picLocks noRot="1" noChangeAspect="1"/>
          </p:cNvPicPr>
          <p:nvPr>
            <a:audioFile r:link="rId6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1857375" y="5786438"/>
            <a:ext cx="71438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собака ест.wma">
            <a:hlinkClick r:id="" action="ppaction://media"/>
          </p:cNvPr>
          <p:cNvPicPr>
            <a:picLocks noRot="1" noChangeAspect="1"/>
          </p:cNvPicPr>
          <p:nvPr>
            <a:audioFile r:link="rId7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642938" y="4429125"/>
            <a:ext cx="71437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собака бежит.wma">
            <a:hlinkClick r:id="" action="ppaction://media"/>
          </p:cNvPr>
          <p:cNvPicPr>
            <a:picLocks noRot="1" noChangeAspect="1"/>
          </p:cNvPicPr>
          <p:nvPr>
            <a:audioFile r:link="rId8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7786688" y="3143250"/>
            <a:ext cx="71437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 descr="0_4c28b_583c5058_L[1]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214813" y="2857500"/>
            <a:ext cx="15113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32900002[1]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71938" y="2786063"/>
            <a:ext cx="14414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 descr="6fc51fdc40af[1]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857625" y="2928938"/>
            <a:ext cx="180181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5" name="WordArt 11"/>
          <p:cNvSpPr>
            <a:spLocks noChangeArrowheads="1" noChangeShapeType="1" noTextEdit="1"/>
          </p:cNvSpPr>
          <p:nvPr/>
        </p:nvSpPr>
        <p:spPr bwMode="auto">
          <a:xfrm>
            <a:off x="468313" y="1341438"/>
            <a:ext cx="1458912" cy="681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СПИТ</a:t>
            </a:r>
          </a:p>
        </p:txBody>
      </p:sp>
      <p:sp>
        <p:nvSpPr>
          <p:cNvPr id="3086" name="WordArt 12"/>
          <p:cNvSpPr>
            <a:spLocks noChangeArrowheads="1" noChangeShapeType="1" noTextEdit="1"/>
          </p:cNvSpPr>
          <p:nvPr/>
        </p:nvSpPr>
        <p:spPr bwMode="auto">
          <a:xfrm>
            <a:off x="468313" y="2565400"/>
            <a:ext cx="1727200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СИДИТ</a:t>
            </a:r>
          </a:p>
        </p:txBody>
      </p:sp>
      <p:sp>
        <p:nvSpPr>
          <p:cNvPr id="3087" name="WordArt 13"/>
          <p:cNvSpPr>
            <a:spLocks noChangeArrowheads="1" noChangeShapeType="1" noTextEdit="1"/>
          </p:cNvSpPr>
          <p:nvPr/>
        </p:nvSpPr>
        <p:spPr bwMode="auto">
          <a:xfrm>
            <a:off x="539750" y="4149725"/>
            <a:ext cx="1230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ЕСТ</a:t>
            </a:r>
          </a:p>
        </p:txBody>
      </p:sp>
      <p:sp>
        <p:nvSpPr>
          <p:cNvPr id="3088" name="WordArt 14"/>
          <p:cNvSpPr>
            <a:spLocks noChangeArrowheads="1" noChangeShapeType="1" noTextEdit="1"/>
          </p:cNvSpPr>
          <p:nvPr/>
        </p:nvSpPr>
        <p:spPr bwMode="auto">
          <a:xfrm>
            <a:off x="7019925" y="4221163"/>
            <a:ext cx="15113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ЛАЕТ</a:t>
            </a:r>
          </a:p>
        </p:txBody>
      </p:sp>
      <p:sp>
        <p:nvSpPr>
          <p:cNvPr id="3089" name="WordArt 15"/>
          <p:cNvSpPr>
            <a:spLocks noChangeArrowheads="1" noChangeShapeType="1" noTextEdit="1"/>
          </p:cNvSpPr>
          <p:nvPr/>
        </p:nvSpPr>
        <p:spPr bwMode="auto">
          <a:xfrm>
            <a:off x="539750" y="5516563"/>
            <a:ext cx="1852613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ИГРАЕТ</a:t>
            </a:r>
          </a:p>
        </p:txBody>
      </p:sp>
      <p:sp>
        <p:nvSpPr>
          <p:cNvPr id="3090" name="WordArt 16"/>
          <p:cNvSpPr>
            <a:spLocks noChangeArrowheads="1" noChangeShapeType="1" noTextEdit="1"/>
          </p:cNvSpPr>
          <p:nvPr/>
        </p:nvSpPr>
        <p:spPr bwMode="auto">
          <a:xfrm>
            <a:off x="6877050" y="2781300"/>
            <a:ext cx="1800225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БЕЖИТ</a:t>
            </a:r>
          </a:p>
        </p:txBody>
      </p:sp>
      <p:sp>
        <p:nvSpPr>
          <p:cNvPr id="3091" name="WordArt 17"/>
          <p:cNvSpPr>
            <a:spLocks noChangeArrowheads="1" noChangeShapeType="1" noTextEdit="1"/>
          </p:cNvSpPr>
          <p:nvPr/>
        </p:nvSpPr>
        <p:spPr bwMode="auto">
          <a:xfrm>
            <a:off x="6732588" y="5589588"/>
            <a:ext cx="18002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ИДЁТ</a:t>
            </a:r>
          </a:p>
        </p:txBody>
      </p:sp>
      <p:sp>
        <p:nvSpPr>
          <p:cNvPr id="3092" name="WordArt 18"/>
          <p:cNvSpPr>
            <a:spLocks noChangeArrowheads="1" noChangeShapeType="1" noTextEdit="1"/>
          </p:cNvSpPr>
          <p:nvPr/>
        </p:nvSpPr>
        <p:spPr bwMode="auto">
          <a:xfrm>
            <a:off x="6804025" y="1412875"/>
            <a:ext cx="16922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СТОИТ</a:t>
            </a:r>
          </a:p>
        </p:txBody>
      </p:sp>
      <p:pic>
        <p:nvPicPr>
          <p:cNvPr id="7172" name="Picture 4" descr="dog15[1]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143375" y="2643188"/>
            <a:ext cx="14478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204[1]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000500" y="2786063"/>
            <a:ext cx="140335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dalmatian-puppy-running[1]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000500" y="2928938"/>
            <a:ext cx="1655763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 descr="701201i1qrqedxix[1]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3643313" y="2571750"/>
            <a:ext cx="2376487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7" name="WordArt 2"/>
          <p:cNvSpPr>
            <a:spLocks noChangeArrowheads="1" noChangeShapeType="1" noTextEdit="1"/>
          </p:cNvSpPr>
          <p:nvPr/>
        </p:nvSpPr>
        <p:spPr bwMode="auto">
          <a:xfrm>
            <a:off x="3059113" y="260350"/>
            <a:ext cx="280987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СОБАКА</a:t>
            </a:r>
          </a:p>
        </p:txBody>
      </p:sp>
      <p:pic>
        <p:nvPicPr>
          <p:cNvPr id="3098" name="Picture 19" descr="i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8351838" y="6264275"/>
            <a:ext cx="792162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9" name="Picture 20" descr="i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8351838" y="6264275"/>
            <a:ext cx="792162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9" name="Picture 21" descr="C:\Users\Ирина\Downloads\chien3.gif"/>
          <p:cNvPicPr>
            <a:picLocks noChangeAspect="1" noChangeArrowheads="1" noCrop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3952875" y="2643188"/>
            <a:ext cx="1547813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554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0.00255 L 0.09392 0.341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321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16528 0.11551 " pathEditMode="relative" ptsTypes="AA">
                                      <p:cBhvr>
                                        <p:cTn id="20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764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-0.21718 -0.2740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2380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48148E-6 L -0.19774 -0.0900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-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2229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00186 L -0.24254 0.1298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2136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0.12952 -0.0333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3" dur="2461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-0.16215 0.3726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3" dur="2368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48148E-6 L 0.14184 -0.2206 " pathEditMode="relative" ptsTypes="AA">
                                      <p:cBhvr>
                                        <p:cTn id="75" dur="2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>
                <p:cTn id="7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8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8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audio>
              <p:cMediaNode>
                <p:cTn id="8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8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6350" y="56340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A4ED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Сурдопедагог    МБДОУ    № 317</a:t>
            </a:r>
          </a:p>
          <a:p>
            <a:pPr algn="ctr">
              <a:defRPr/>
            </a:pPr>
            <a:r>
              <a:rPr lang="ru-RU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A4ED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Ростов  -  на  -   Дону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EA4ED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EA4ED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ЩЕРБИНИНА   Ирина   Викторовна</a:t>
            </a:r>
          </a:p>
        </p:txBody>
      </p:sp>
      <p:sp>
        <p:nvSpPr>
          <p:cNvPr id="21507" name="WordArt 9"/>
          <p:cNvSpPr>
            <a:spLocks noChangeArrowheads="1" noChangeShapeType="1" noTextEdit="1"/>
          </p:cNvSpPr>
          <p:nvPr/>
        </p:nvSpPr>
        <p:spPr bwMode="auto">
          <a:xfrm>
            <a:off x="2124075" y="981075"/>
            <a:ext cx="518477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МОЛОДЕЦ !</a:t>
            </a:r>
          </a:p>
        </p:txBody>
      </p:sp>
      <p:pic>
        <p:nvPicPr>
          <p:cNvPr id="21508" name="Picture 11" descr="chien_409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2205038"/>
            <a:ext cx="273685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салют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214313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салют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салют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63" y="4143375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салют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3571875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салют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2071688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салют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13" y="2143125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собака играе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3071813" y="6000750"/>
            <a:ext cx="46037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собака спит.wma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3714750" y="6143625"/>
            <a:ext cx="71438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собака стоит.wma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3643313" y="5715000"/>
            <a:ext cx="46037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собака лает.wma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2214563" y="6072188"/>
            <a:ext cx="71437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собака ест.wma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2214563" y="5715000"/>
            <a:ext cx="71437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собака бежит.wma">
            <a:hlinkClick r:id="" action="ppaction://media"/>
          </p:cNvPr>
          <p:cNvPicPr>
            <a:picLocks noRot="1" noChangeAspect="1"/>
          </p:cNvPicPr>
          <p:nvPr>
            <a:audioFile r:link="rId6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3714750" y="6143625"/>
            <a:ext cx="71438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собака сидит.wma">
            <a:hlinkClick r:id="" action="ppaction://media"/>
          </p:cNvPr>
          <p:cNvPicPr>
            <a:picLocks noRot="1" noChangeAspect="1"/>
          </p:cNvPicPr>
          <p:nvPr>
            <a:audioFile r:link="rId7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2857500" y="6143625"/>
            <a:ext cx="71438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собака идет.wma">
            <a:hlinkClick r:id="" action="ppaction://media"/>
          </p:cNvPr>
          <p:cNvPicPr>
            <a:picLocks noRot="1" noChangeAspect="1"/>
          </p:cNvPicPr>
          <p:nvPr>
            <a:audioFile r:link="rId8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3571875" y="6143625"/>
            <a:ext cx="71438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1042988" y="5661025"/>
            <a:ext cx="2809875" cy="896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СОБАКА</a:t>
            </a:r>
          </a:p>
        </p:txBody>
      </p:sp>
      <p:pic>
        <p:nvPicPr>
          <p:cNvPr id="4107" name="Picture 11" descr="0_4c28b_583c5058_L[1]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779838" y="2252663"/>
            <a:ext cx="172878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2" descr="dog15[1]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635375" y="2060575"/>
            <a:ext cx="1636713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3" descr="dalmatian-puppy-running[1]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635375" y="2420938"/>
            <a:ext cx="1787525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4" descr="204[1]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779838" y="2060575"/>
            <a:ext cx="1689100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5" descr="32900002[1]"/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779838" y="2060575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17" descr="6fc51fdc40af[1]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357563" y="2500313"/>
            <a:ext cx="2160587" cy="138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18" descr="701201i1qrqedxix[1]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3214688" y="2286000"/>
            <a:ext cx="26193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395288" y="692150"/>
            <a:ext cx="13144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СПИТ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323850" y="1916113"/>
            <a:ext cx="1727200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СИДИТ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611188" y="3141663"/>
            <a:ext cx="9429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ЕСТ</a:t>
            </a:r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395288" y="4292600"/>
            <a:ext cx="12477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ЛАЕТ</a:t>
            </a: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6659563" y="620713"/>
            <a:ext cx="178117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ИГРАЕТ</a:t>
            </a: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6732588" y="1844675"/>
            <a:ext cx="1676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БЕЖИТ</a:t>
            </a:r>
          </a:p>
        </p:txBody>
      </p:sp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6732588" y="2924175"/>
            <a:ext cx="17272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ИДЁТ</a:t>
            </a: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6732588" y="4221163"/>
            <a:ext cx="16192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СТОИТ</a:t>
            </a:r>
          </a:p>
        </p:txBody>
      </p:sp>
      <p:pic>
        <p:nvPicPr>
          <p:cNvPr id="4116" name="Picture 20" descr="C:\Users\Ирина\Downloads\chien3.gif"/>
          <p:cNvPicPr>
            <a:picLocks noChangeAspect="1" noChangeArrowheads="1" noCrop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714750" y="2286000"/>
            <a:ext cx="1885950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2554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8.14815E-6 L -0.14948 0.39908 " pathEditMode="relative" ptsTypes="AA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47 0.39907 L 0.00799 0.0210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2380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51198 0.55648 " pathEditMode="relative" ptsTypes="AA">
                                      <p:cBhvr>
                                        <p:cTn id="25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198 0.55648 L 0.00781 0.0027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" y="-2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2136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-0.13386 0.5669 " pathEditMode="relative" ptsTypes="AA">
                                      <p:cBhvr>
                                        <p:cTn id="40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67 0.56458 L 0.00278 0.0081 " pathEditMode="relative" ptsTypes="AA">
                                      <p:cBhvr>
                                        <p:cTn id="47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2229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0.48038 0.37801 " pathEditMode="relative" ptsTypes="AA">
                                      <p:cBhvr>
                                        <p:cTn id="55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038 0.37801 L 0.00781 0.01064 " pathEditMode="relative" ptsTypes="AA">
                                      <p:cBhvr>
                                        <p:cTn id="62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2229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0.504 0.20996 " pathEditMode="relative" ptsTypes="AA">
                                      <p:cBhvr>
                                        <p:cTn id="70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733 0.21018 L 0.00695 4.44444E-6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-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4" dur="1996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22222E-6 L -0.18125 0.20996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687 0.23102 L -2.77778E-7 -1.85185E-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116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8" dur="1764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1.85185E-6 L 0.52761 0.73496 " pathEditMode="relative" ptsTypes="AA">
                                      <p:cBhvr>
                                        <p:cTn id="10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674 0.74028 L 0.00712 0.00532 " pathEditMode="relative" ptsTypes="AA">
                                      <p:cBhvr>
                                        <p:cTn id="10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3" dur="2414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8.14815E-6 L -0.14964 0.74538 " pathEditMode="relative" ptsTypes="AA">
                                      <p:cBhvr>
                                        <p:cTn id="115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444 0.74306 L 0.02865 0.00811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-3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audio>
              <p:cMediaNode>
                <p:cTn id="1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audio>
              <p:cMediaNode>
                <p:cTn id="1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>
                <p:cTn id="1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1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1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  <p:bldLst>
      <p:bldP spid="2" grpId="0" animBg="1"/>
      <p:bldP spid="2" grpId="1" animBg="1"/>
      <p:bldP spid="4099" grpId="0" animBg="1"/>
      <p:bldP spid="4099" grpId="1" animBg="1"/>
      <p:bldP spid="4100" grpId="0" animBg="1"/>
      <p:bldP spid="4100" grpId="1" animBg="1"/>
      <p:bldP spid="4105" grpId="0" animBg="1"/>
      <p:bldP spid="4105" grpId="1" animBg="1"/>
      <p:bldP spid="4101" grpId="0" animBg="1"/>
      <p:bldP spid="4101" grpId="1" animBg="1"/>
      <p:bldP spid="4103" grpId="0" animBg="1"/>
      <p:bldP spid="4103" grpId="1" animBg="1"/>
      <p:bldP spid="4102" grpId="0" animBg="1"/>
      <p:bldP spid="4102" grpId="1" animBg="1"/>
      <p:bldP spid="4104" grpId="0" animBg="1"/>
      <p:bldP spid="410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бака лае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2766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4" descr="i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27988" y="6021388"/>
            <a:ext cx="1116012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1" name="Picture 19" descr="салют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48488" y="34290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32900002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63938" y="2420938"/>
            <a:ext cx="1801812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WordArt 6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1484313"/>
            <a:ext cx="1458912" cy="681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СПИТ</a:t>
            </a:r>
          </a:p>
        </p:txBody>
      </p:sp>
      <p:sp>
        <p:nvSpPr>
          <p:cNvPr id="5127" name="WordArt 7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2781300"/>
            <a:ext cx="1727200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СИДИТ</a:t>
            </a:r>
          </a:p>
        </p:txBody>
      </p:sp>
      <p:sp>
        <p:nvSpPr>
          <p:cNvPr id="5128" name="WordArt 8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4149725"/>
            <a:ext cx="1230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ЕСТ</a:t>
            </a:r>
          </a:p>
        </p:txBody>
      </p:sp>
      <p:sp>
        <p:nvSpPr>
          <p:cNvPr id="8201" name="WordArt 9"/>
          <p:cNvSpPr>
            <a:spLocks noChangeArrowheads="1" noChangeShapeType="1" noTextEdit="1"/>
          </p:cNvSpPr>
          <p:nvPr/>
        </p:nvSpPr>
        <p:spPr bwMode="auto">
          <a:xfrm>
            <a:off x="7092950" y="4221163"/>
            <a:ext cx="15113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ЛАЕТ</a:t>
            </a:r>
          </a:p>
        </p:txBody>
      </p:sp>
      <p:sp>
        <p:nvSpPr>
          <p:cNvPr id="5130" name="WordArt 10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5516563"/>
            <a:ext cx="1852613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ИГРАЕТ</a:t>
            </a:r>
          </a:p>
        </p:txBody>
      </p:sp>
      <p:sp>
        <p:nvSpPr>
          <p:cNvPr id="5131" name="WordArt 11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77050" y="2781300"/>
            <a:ext cx="1800225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БЕЖИТ</a:t>
            </a:r>
          </a:p>
        </p:txBody>
      </p:sp>
      <p:sp>
        <p:nvSpPr>
          <p:cNvPr id="5132" name="WordArt 12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5516563"/>
            <a:ext cx="18002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ИДЁТ</a:t>
            </a:r>
          </a:p>
        </p:txBody>
      </p:sp>
      <p:sp>
        <p:nvSpPr>
          <p:cNvPr id="5133" name="WordArt 13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948488" y="1341438"/>
            <a:ext cx="16922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СТОИТ</a:t>
            </a:r>
          </a:p>
        </p:txBody>
      </p:sp>
      <p:sp>
        <p:nvSpPr>
          <p:cNvPr id="5134" name="WordArt 18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11333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ЧТО   ДЕЛАЕТ   СОБАКА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9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8.14815E-6 L -0.36996 0.03149 " pathEditMode="relative" ptsTypes="AA">
                                      <p:cBhvr>
                                        <p:cTn id="10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997 0.03148 L 0.00017 0.01042 " pathEditMode="relative" ptsTypes="AA">
                                      <p:cBhvr>
                                        <p:cTn id="16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8201" grpId="0" animBg="1"/>
      <p:bldP spid="820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щенок плачет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916113"/>
            <a:ext cx="186372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38163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ПЛАЧЕТ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бака иде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57688" y="3214688"/>
            <a:ext cx="71437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16" descr="i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8813" y="6208713"/>
            <a:ext cx="86518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 descr="салют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04025" y="47244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WordArt 5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1484313"/>
            <a:ext cx="1458912" cy="681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СПИТ</a:t>
            </a:r>
          </a:p>
        </p:txBody>
      </p:sp>
      <p:sp>
        <p:nvSpPr>
          <p:cNvPr id="7174" name="WordArt 6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8313" y="2636838"/>
            <a:ext cx="1727200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СИДИТ</a:t>
            </a:r>
          </a:p>
        </p:txBody>
      </p:sp>
      <p:sp>
        <p:nvSpPr>
          <p:cNvPr id="7175" name="WordArt 7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4213" y="4005263"/>
            <a:ext cx="123031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ЕСТ</a:t>
            </a:r>
          </a:p>
        </p:txBody>
      </p:sp>
      <p:sp>
        <p:nvSpPr>
          <p:cNvPr id="7176" name="WordArt 8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164388" y="4221163"/>
            <a:ext cx="15113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ЛАЕТ</a:t>
            </a:r>
          </a:p>
        </p:txBody>
      </p:sp>
      <p:sp>
        <p:nvSpPr>
          <p:cNvPr id="7177" name="WordArt 9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5373688"/>
            <a:ext cx="1852613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ИГРАЕТ</a:t>
            </a:r>
          </a:p>
        </p:txBody>
      </p:sp>
      <p:sp>
        <p:nvSpPr>
          <p:cNvPr id="7178" name="WordArt 10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77050" y="2781300"/>
            <a:ext cx="1800225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БЕЖИТ</a:t>
            </a:r>
          </a:p>
        </p:txBody>
      </p:sp>
      <p:sp>
        <p:nvSpPr>
          <p:cNvPr id="9227" name="WordArt 11"/>
          <p:cNvSpPr>
            <a:spLocks noChangeArrowheads="1" noChangeShapeType="1" noTextEdit="1"/>
          </p:cNvSpPr>
          <p:nvPr/>
        </p:nvSpPr>
        <p:spPr bwMode="auto">
          <a:xfrm>
            <a:off x="6877050" y="5373688"/>
            <a:ext cx="18002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ИДЁТ</a:t>
            </a:r>
          </a:p>
        </p:txBody>
      </p:sp>
      <p:sp>
        <p:nvSpPr>
          <p:cNvPr id="7180" name="WordArt 12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948488" y="1341438"/>
            <a:ext cx="16922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СТОИТ</a:t>
            </a:r>
          </a:p>
        </p:txBody>
      </p:sp>
      <p:sp>
        <p:nvSpPr>
          <p:cNvPr id="7181" name="WordArt 13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11333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ЧТО   ДЕЛАЕТ   СОБАКА ?</a:t>
            </a:r>
          </a:p>
        </p:txBody>
      </p:sp>
      <p:pic>
        <p:nvPicPr>
          <p:cNvPr id="7182" name="Picture 14" descr="0_4c28b_583c5058_L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08400" y="2565400"/>
            <a:ext cx="1579563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5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-0.35434 -0.19954 " pathEditMode="relative" ptsTypes="AA">
                                      <p:cBhvr>
                                        <p:cTn id="10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653 -0.20232 L -0.00399 0.0157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1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9227" grpId="0" animBg="1"/>
      <p:bldP spid="922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щенок плачет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916113"/>
            <a:ext cx="186372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38163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ПЛАЧЕТ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собака ест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29125" y="3500438"/>
            <a:ext cx="71438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17" descr="i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8813" y="6208713"/>
            <a:ext cx="86518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Picture 16" descr="салют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8313" y="36449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WordArt 5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1412875"/>
            <a:ext cx="1458913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СПИТ</a:t>
            </a:r>
          </a:p>
        </p:txBody>
      </p:sp>
      <p:sp>
        <p:nvSpPr>
          <p:cNvPr id="9222" name="WordArt 6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2708275"/>
            <a:ext cx="1727200" cy="82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СИДИТ</a:t>
            </a:r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539750" y="4149725"/>
            <a:ext cx="12303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ЕСТ</a:t>
            </a:r>
          </a:p>
        </p:txBody>
      </p:sp>
      <p:sp>
        <p:nvSpPr>
          <p:cNvPr id="9224" name="WordArt 8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235825" y="4221163"/>
            <a:ext cx="15113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ЛАЕТ</a:t>
            </a:r>
          </a:p>
        </p:txBody>
      </p:sp>
      <p:sp>
        <p:nvSpPr>
          <p:cNvPr id="9225" name="WordArt 9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5516563"/>
            <a:ext cx="1852613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ИГРАЕТ</a:t>
            </a:r>
          </a:p>
        </p:txBody>
      </p:sp>
      <p:sp>
        <p:nvSpPr>
          <p:cNvPr id="9226" name="WordArt 10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948488" y="2781300"/>
            <a:ext cx="1800225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БЕЖИТ</a:t>
            </a:r>
          </a:p>
        </p:txBody>
      </p:sp>
      <p:sp>
        <p:nvSpPr>
          <p:cNvPr id="9227" name="WordArt 11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948488" y="5373688"/>
            <a:ext cx="18002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ИДЁТ</a:t>
            </a:r>
          </a:p>
        </p:txBody>
      </p:sp>
      <p:sp>
        <p:nvSpPr>
          <p:cNvPr id="9228" name="WordArt 12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019925" y="1412875"/>
            <a:ext cx="16922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СТОИТ</a:t>
            </a:r>
          </a:p>
        </p:txBody>
      </p:sp>
      <p:sp>
        <p:nvSpPr>
          <p:cNvPr id="9229" name="WordArt 13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11333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ЧТО   ДЕЛАЕТ   СОБАКА ?</a:t>
            </a:r>
          </a:p>
        </p:txBody>
      </p:sp>
      <p:pic>
        <p:nvPicPr>
          <p:cNvPr id="9230" name="Picture 15" descr="204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63938" y="2492375"/>
            <a:ext cx="17621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9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6 L 0.34653 7.40741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652 2.59259E-6 L 0.00798 -0.01041 " pathEditMode="relative" ptsTypes="AA">
                                      <p:cBhvr>
                                        <p:cTn id="16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10247" grpId="0" animBg="1"/>
      <p:bldP spid="1024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щенок плачет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916113"/>
            <a:ext cx="1863725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2771775" y="4508500"/>
            <a:ext cx="38163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ПЛАЧЕТ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СВ  СОБАКА - ДЕЙСТВИЯ (гиперссылка)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РСВ  СОБАКА - ДЕЙСТВИЯ (гиперссылка)</Template>
  <TotalTime>2</TotalTime>
  <Words>148</Words>
  <Application>Microsoft Office PowerPoint</Application>
  <PresentationFormat>Экран (4:3)</PresentationFormat>
  <Paragraphs>106</Paragraphs>
  <Slides>21</Slides>
  <Notes>0</Notes>
  <HiddenSlides>0</HiddenSlides>
  <MMClips>24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РСВ  СОБАКА - ДЕЙСТВИЯ (гиперссылка)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Простая фраза</dc:subject>
  <dc:creator>Мдоу 220</dc:creator>
  <cp:lastModifiedBy>Мдоу 220</cp:lastModifiedBy>
  <cp:revision>1</cp:revision>
  <dcterms:created xsi:type="dcterms:W3CDTF">2023-05-06T15:31:45Z</dcterms:created>
  <dcterms:modified xsi:type="dcterms:W3CDTF">2023-05-06T15:33:51Z</dcterms:modified>
  <cp:category>РСВ</cp:category>
</cp:coreProperties>
</file>