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0F2ED-F81C-451B-99BB-09E9E2B7F6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13112-660A-43C3-A1A0-55EF698F08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95C92-6DFD-448E-B3CB-0FD7638F8D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D81E5-40F0-404E-8179-291977E5AB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62DCF-5873-4A83-9971-3042CCC063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29F0B-D3DB-44F8-B3B8-07A5193D9A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0E436-8569-452E-8929-8F83D85D4F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D520C-11D6-4EB6-9BC6-18D07826BA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2B763-69D1-4477-BCEC-BC87B5DDB2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0ED17-BCD3-4FB7-985F-7F31E82A75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9E29F-C6E9-449F-81A6-9DAF209103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00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4CCC13-7ABF-473E-9FD0-F9E352DC10B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utka%202.mp3" TargetMode="Externa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&#1082;&#1086;&#1096;&#1082;&#1072;%20&#1084;&#1103;&#1091;&#1082;&#1072;&#1077;&#1090;%201.mp3" TargetMode="External"/><Relationship Id="rId6" Type="http://schemas.openxmlformats.org/officeDocument/2006/relationships/image" Target="../media/image11.gif"/><Relationship Id="rId5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tigr%202.mp3" TargetMode="Externa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&#1056;&#1099;&#1095;&#1072;&#1085;&#1080;&#1077;%20&#1058;&#1080;&#1075;&#1088;&#1072;.mp3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oleni.mp3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1_&#1075;&#1086;&#1083;&#1086;&#1089;_-_&#1052;&#1099;&#1096;&#1100;_-_(mp3poisk.net).mp3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slon.mp3" TargetMode="External"/><Relationship Id="rId5" Type="http://schemas.openxmlformats.org/officeDocument/2006/relationships/image" Target="../media/image6.gif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&#1089;&#1086;&#1073;&#1072;&#1082;&#1072;%20&#1088;&#1099;&#1095;&#1080;&#1090;%20&#1080;%20&#1083;&#1072;&#1077;&#1090;.mp3" TargetMode="External"/><Relationship Id="rId5" Type="http://schemas.openxmlformats.org/officeDocument/2006/relationships/image" Target="../media/image7.gif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&#1089;&#1074;&#1080;&#1085;&#1100;&#1103;%201.mp3" TargetMode="External"/><Relationship Id="rId5" Type="http://schemas.openxmlformats.org/officeDocument/2006/relationships/image" Target="../media/image8.gif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utka%202.mp3" TargetMode="External"/><Relationship Id="rId5" Type="http://schemas.openxmlformats.org/officeDocument/2006/relationships/image" Target="../media/image9.gif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utka%202.mp3" TargetMode="External"/><Relationship Id="rId1" Type="http://schemas.openxmlformats.org/officeDocument/2006/relationships/audio" Target="file:///E:\&#1079;&#1072;&#1085;&#1103;&#1090;&#1080;&#1103;%20&#1076;&#1083;&#1103;%20&#1076;&#1086;&#1089;&#1082;&#1080;\&#1056;&#1057;&#1042;\&#1050;&#1086;&#1083;&#1086;&#1073;&#1082;&#1080;%20-%20&#1052;&#1067;&#1057;&#1051;&#1048;%20%20&#1080;%20%20&#1046;&#1048;&#1042;&#1054;&#1058;&#1053;&#1067;&#1045;%20&#1054;&#1047;&#1042;&#1059;&#1063;&#1050;&#1040;\medved%201.mp3" TargetMode="External"/><Relationship Id="rId6" Type="http://schemas.openxmlformats.org/officeDocument/2006/relationships/image" Target="../media/image10.gif"/><Relationship Id="rId5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689941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0"/>
            <a:ext cx="4297363" cy="6016625"/>
          </a:xfrm>
          <a:prstGeom prst="rect">
            <a:avLst/>
          </a:prstGeom>
          <a:noFill/>
        </p:spPr>
      </p:pic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3059113" y="549275"/>
            <a:ext cx="3095625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УГАДАЙ,  </a:t>
            </a:r>
          </a:p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КТО  ЭТО?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72066" y="5286388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учитель-дефектолог МБДОУ №229 </a:t>
            </a:r>
            <a:r>
              <a:rPr lang="ru-RU" dirty="0" err="1" smtClean="0"/>
              <a:t>С</a:t>
            </a:r>
            <a:r>
              <a:rPr lang="ru-RU" dirty="0" err="1" smtClean="0"/>
              <a:t>андрыкина</a:t>
            </a:r>
            <a:r>
              <a:rPr lang="ru-RU" dirty="0" smtClean="0"/>
              <a:t> СВ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кошка мяукает 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195513" y="4581525"/>
            <a:ext cx="304800" cy="304800"/>
          </a:xfrm>
          <a:prstGeom prst="rect">
            <a:avLst/>
          </a:prstGeom>
          <a:noFill/>
        </p:spPr>
      </p:pic>
      <p:pic>
        <p:nvPicPr>
          <p:cNvPr id="13315" name="utka 2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411413" y="4508500"/>
            <a:ext cx="304800" cy="304800"/>
          </a:xfrm>
          <a:prstGeom prst="rect">
            <a:avLst/>
          </a:prstGeom>
          <a:noFill/>
        </p:spPr>
      </p:pic>
      <p:pic>
        <p:nvPicPr>
          <p:cNvPr id="13316" name="Picture 4" descr="6899410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87450" y="476250"/>
            <a:ext cx="4297363" cy="6016625"/>
          </a:xfrm>
          <a:prstGeom prst="rect">
            <a:avLst/>
          </a:prstGeom>
          <a:noFill/>
        </p:spPr>
      </p:pic>
      <p:pic>
        <p:nvPicPr>
          <p:cNvPr id="13317" name="Picture 5" descr="кошк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87675" y="549275"/>
            <a:ext cx="1927225" cy="1411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40" fill="hold"/>
                                        <p:tgtEl>
                                          <p:spTgt spid="133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5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8592872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3213100"/>
            <a:ext cx="1944688" cy="1382713"/>
          </a:xfrm>
          <a:prstGeom prst="rect">
            <a:avLst/>
          </a:prstGeom>
          <a:noFill/>
        </p:spPr>
      </p:pic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2268538" y="620713"/>
            <a:ext cx="5040312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МОЛОДЕЦ !</a:t>
            </a:r>
          </a:p>
        </p:txBody>
      </p:sp>
      <p:pic>
        <p:nvPicPr>
          <p:cNvPr id="11268" name="Picture 4" descr="i10653646221889nl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1844675"/>
            <a:ext cx="1485900" cy="1781175"/>
          </a:xfrm>
          <a:prstGeom prst="rect">
            <a:avLst/>
          </a:prstGeom>
          <a:noFill/>
        </p:spPr>
      </p:pic>
      <p:pic>
        <p:nvPicPr>
          <p:cNvPr id="11269" name="Picture 5" descr="i10653646221889nl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3429000"/>
            <a:ext cx="1485900" cy="1781175"/>
          </a:xfrm>
          <a:prstGeom prst="rect">
            <a:avLst/>
          </a:prstGeom>
          <a:noFill/>
        </p:spPr>
      </p:pic>
      <p:pic>
        <p:nvPicPr>
          <p:cNvPr id="11270" name="Picture 6" descr="i10653646221889nl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708275"/>
            <a:ext cx="1485900" cy="1781175"/>
          </a:xfrm>
          <a:prstGeom prst="rect">
            <a:avLst/>
          </a:prstGeom>
          <a:noFill/>
        </p:spPr>
      </p:pic>
      <p:pic>
        <p:nvPicPr>
          <p:cNvPr id="11271" name="Picture 7" descr="i10653646221889nl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1844675"/>
            <a:ext cx="1485900" cy="1781175"/>
          </a:xfrm>
          <a:prstGeom prst="rect">
            <a:avLst/>
          </a:prstGeom>
          <a:noFill/>
        </p:spPr>
      </p:pic>
      <p:pic>
        <p:nvPicPr>
          <p:cNvPr id="11272" name="Picture 8" descr="i10653646221889nl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4437063"/>
            <a:ext cx="1485900" cy="1781175"/>
          </a:xfrm>
          <a:prstGeom prst="rect">
            <a:avLst/>
          </a:prstGeom>
          <a:noFill/>
        </p:spPr>
      </p:pic>
      <p:pic>
        <p:nvPicPr>
          <p:cNvPr id="11273" name="Picture 9" descr="i10653646221889nl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4652963"/>
            <a:ext cx="1485900" cy="178117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350" y="592774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A4ED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Сурдопедагог    МБДОУ    № 317</a:t>
            </a:r>
          </a:p>
          <a:p>
            <a:pPr algn="ctr">
              <a:defRPr/>
            </a:pPr>
            <a:r>
              <a:rPr lang="ru-RU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A4ED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Ростов  -  на  -   Дону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EA4ED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A4ED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ЩЕРБИНИНА   Ирина   Викторовна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Рычание Тигр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411413" y="4292600"/>
            <a:ext cx="304800" cy="304800"/>
          </a:xfrm>
          <a:prstGeom prst="rect">
            <a:avLst/>
          </a:prstGeom>
          <a:noFill/>
        </p:spPr>
      </p:pic>
      <p:pic>
        <p:nvPicPr>
          <p:cNvPr id="4100" name="tigr 2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555875" y="4365625"/>
            <a:ext cx="304800" cy="304800"/>
          </a:xfrm>
          <a:prstGeom prst="rect">
            <a:avLst/>
          </a:prstGeom>
          <a:noFill/>
        </p:spPr>
      </p:pic>
      <p:pic>
        <p:nvPicPr>
          <p:cNvPr id="4098" name="Picture 2" descr="6899410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58888" y="476250"/>
            <a:ext cx="4297362" cy="6016625"/>
          </a:xfrm>
          <a:prstGeom prst="rect">
            <a:avLst/>
          </a:prstGeom>
          <a:noFill/>
        </p:spPr>
      </p:pic>
      <p:pic>
        <p:nvPicPr>
          <p:cNvPr id="4099" name="Picture 3" descr="93969368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692150"/>
            <a:ext cx="1809750" cy="130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952" fill="hold"/>
                                        <p:tgtEl>
                                          <p:spTgt spid="41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0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1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olen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627313" y="4292600"/>
            <a:ext cx="304800" cy="304800"/>
          </a:xfrm>
          <a:prstGeom prst="rect">
            <a:avLst/>
          </a:prstGeom>
          <a:noFill/>
        </p:spPr>
      </p:pic>
      <p:pic>
        <p:nvPicPr>
          <p:cNvPr id="5122" name="Picture 2" descr="6899410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476250"/>
            <a:ext cx="4297362" cy="6016625"/>
          </a:xfrm>
          <a:prstGeom prst="rect">
            <a:avLst/>
          </a:prstGeom>
          <a:noFill/>
        </p:spPr>
      </p:pic>
      <p:pic>
        <p:nvPicPr>
          <p:cNvPr id="5123" name="Picture 3" descr="46541383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00338" y="260350"/>
            <a:ext cx="2305050" cy="2201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32" fill="hold"/>
                                        <p:tgtEl>
                                          <p:spTgt spid="5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1_голос_-_Мышь_-_(mp3poisk.net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68538" y="4365625"/>
            <a:ext cx="304800" cy="304800"/>
          </a:xfrm>
          <a:prstGeom prst="rect">
            <a:avLst/>
          </a:prstGeom>
          <a:noFill/>
        </p:spPr>
      </p:pic>
      <p:pic>
        <p:nvPicPr>
          <p:cNvPr id="6146" name="Picture 2" descr="6899410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476250"/>
            <a:ext cx="4297362" cy="6016625"/>
          </a:xfrm>
          <a:prstGeom prst="rect">
            <a:avLst/>
          </a:prstGeom>
          <a:noFill/>
        </p:spPr>
      </p:pic>
      <p:pic>
        <p:nvPicPr>
          <p:cNvPr id="6147" name="Picture 3" descr="7077679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549275"/>
            <a:ext cx="1763713" cy="1382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21" fill="hold"/>
                                        <p:tgtEl>
                                          <p:spTgt spid="61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1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slo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11413" y="4292600"/>
            <a:ext cx="304800" cy="304800"/>
          </a:xfrm>
          <a:prstGeom prst="rect">
            <a:avLst/>
          </a:prstGeom>
          <a:noFill/>
        </p:spPr>
      </p:pic>
      <p:pic>
        <p:nvPicPr>
          <p:cNvPr id="7170" name="Picture 2" descr="6899410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476250"/>
            <a:ext cx="4297362" cy="6016625"/>
          </a:xfrm>
          <a:prstGeom prst="rect">
            <a:avLst/>
          </a:prstGeom>
          <a:noFill/>
        </p:spPr>
      </p:pic>
      <p:pic>
        <p:nvPicPr>
          <p:cNvPr id="7171" name="Picture 3" descr="13166898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9113" y="765175"/>
            <a:ext cx="1471612" cy="1033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08" fill="hold"/>
                                        <p:tgtEl>
                                          <p:spTgt spid="71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собака рычит и лает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68538" y="4508500"/>
            <a:ext cx="304800" cy="304800"/>
          </a:xfrm>
          <a:prstGeom prst="rect">
            <a:avLst/>
          </a:prstGeom>
          <a:noFill/>
        </p:spPr>
      </p:pic>
      <p:pic>
        <p:nvPicPr>
          <p:cNvPr id="8194" name="Picture 2" descr="6899410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476250"/>
            <a:ext cx="4297362" cy="6016625"/>
          </a:xfrm>
          <a:prstGeom prst="rect">
            <a:avLst/>
          </a:prstGeom>
          <a:noFill/>
        </p:spPr>
      </p:pic>
      <p:pic>
        <p:nvPicPr>
          <p:cNvPr id="8195" name="Picture 3" descr="6212894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9113" y="765175"/>
            <a:ext cx="1512887" cy="1347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88" fill="hold"/>
                                        <p:tgtEl>
                                          <p:spTgt spid="81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свинья 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627313" y="4581525"/>
            <a:ext cx="304800" cy="304800"/>
          </a:xfrm>
          <a:prstGeom prst="rect">
            <a:avLst/>
          </a:prstGeom>
          <a:noFill/>
        </p:spPr>
      </p:pic>
      <p:pic>
        <p:nvPicPr>
          <p:cNvPr id="9218" name="Picture 2" descr="6899410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476250"/>
            <a:ext cx="4297362" cy="6016625"/>
          </a:xfrm>
          <a:prstGeom prst="rect">
            <a:avLst/>
          </a:prstGeom>
          <a:noFill/>
        </p:spPr>
      </p:pic>
      <p:pic>
        <p:nvPicPr>
          <p:cNvPr id="9219" name="Picture 3" descr="82820583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9113" y="476250"/>
            <a:ext cx="1800225" cy="165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912" fill="hold"/>
                                        <p:tgtEl>
                                          <p:spTgt spid="92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utka 2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84438" y="4581525"/>
            <a:ext cx="304800" cy="304800"/>
          </a:xfrm>
          <a:prstGeom prst="rect">
            <a:avLst/>
          </a:prstGeom>
          <a:noFill/>
        </p:spPr>
      </p:pic>
      <p:pic>
        <p:nvPicPr>
          <p:cNvPr id="10242" name="Picture 2" descr="6899410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476250"/>
            <a:ext cx="4297362" cy="6016625"/>
          </a:xfrm>
          <a:prstGeom prst="rect">
            <a:avLst/>
          </a:prstGeom>
          <a:noFill/>
        </p:spPr>
      </p:pic>
      <p:pic>
        <p:nvPicPr>
          <p:cNvPr id="10243" name="Picture 3" descr="73629169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9113" y="620713"/>
            <a:ext cx="1646237" cy="124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28" fill="hold"/>
                                        <p:tgtEl>
                                          <p:spTgt spid="102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medved 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339975" y="4508500"/>
            <a:ext cx="304800" cy="304800"/>
          </a:xfrm>
          <a:prstGeom prst="rect">
            <a:avLst/>
          </a:prstGeom>
          <a:noFill/>
        </p:spPr>
      </p:pic>
      <p:pic>
        <p:nvPicPr>
          <p:cNvPr id="12291" name="utka 2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411413" y="4508500"/>
            <a:ext cx="304800" cy="304800"/>
          </a:xfrm>
          <a:prstGeom prst="rect">
            <a:avLst/>
          </a:prstGeom>
          <a:noFill/>
        </p:spPr>
      </p:pic>
      <p:pic>
        <p:nvPicPr>
          <p:cNvPr id="12292" name="Picture 4" descr="6899410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87450" y="476250"/>
            <a:ext cx="4297363" cy="6016625"/>
          </a:xfrm>
          <a:prstGeom prst="rect">
            <a:avLst/>
          </a:prstGeom>
          <a:noFill/>
        </p:spPr>
      </p:pic>
      <p:pic>
        <p:nvPicPr>
          <p:cNvPr id="12293" name="Picture 5" descr="белый медведь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32138" y="692150"/>
            <a:ext cx="1333500" cy="136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08" fill="hold"/>
                                        <p:tgtEl>
                                          <p:spTgt spid="122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1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Колобки - мысли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Колобки - мысли</Template>
  <TotalTime>1</TotalTime>
  <Words>27</Words>
  <Application>Microsoft Office PowerPoint</Application>
  <PresentationFormat>Экран (4:3)</PresentationFormat>
  <Paragraphs>7</Paragraphs>
  <Slides>11</Slides>
  <Notes>0</Notes>
  <HiddenSlides>0</HiddenSlides>
  <MMClips>12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Колобки - мысли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Мдоу 220</dc:creator>
  <cp:lastModifiedBy>Мдоу 220</cp:lastModifiedBy>
  <cp:revision>1</cp:revision>
  <dcterms:created xsi:type="dcterms:W3CDTF">2023-05-06T15:39:49Z</dcterms:created>
  <dcterms:modified xsi:type="dcterms:W3CDTF">2023-05-06T15:41:38Z</dcterms:modified>
</cp:coreProperties>
</file>